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62" r:id="rId2"/>
    <p:sldMasterId id="2147483664" r:id="rId3"/>
  </p:sldMasterIdLst>
  <p:sldIdLst>
    <p:sldId id="291" r:id="rId4"/>
    <p:sldId id="308" r:id="rId5"/>
    <p:sldId id="309" r:id="rId6"/>
    <p:sldId id="305" r:id="rId7"/>
    <p:sldId id="304" r:id="rId8"/>
    <p:sldId id="303" r:id="rId9"/>
    <p:sldId id="273" r:id="rId10"/>
    <p:sldId id="306" r:id="rId11"/>
  </p:sldIdLst>
  <p:sldSz cx="51206400" cy="38404800"/>
  <p:notesSz cx="6858000" cy="9144000"/>
  <p:defaultTextStyle>
    <a:defPPr>
      <a:defRPr lang="en-US"/>
    </a:defPPr>
    <a:lvl1pPr marL="0" algn="l" defTabSz="4301338" rtl="0" eaLnBrk="1" latinLnBrk="0" hangingPunct="1">
      <a:defRPr sz="8467" kern="1200">
        <a:solidFill>
          <a:schemeClr val="tx1"/>
        </a:solidFill>
        <a:latin typeface="+mn-lt"/>
        <a:ea typeface="+mn-ea"/>
        <a:cs typeface="+mn-cs"/>
      </a:defRPr>
    </a:lvl1pPr>
    <a:lvl2pPr marL="2150669" algn="l" defTabSz="4301338" rtl="0" eaLnBrk="1" latinLnBrk="0" hangingPunct="1">
      <a:defRPr sz="8467" kern="1200">
        <a:solidFill>
          <a:schemeClr val="tx1"/>
        </a:solidFill>
        <a:latin typeface="+mn-lt"/>
        <a:ea typeface="+mn-ea"/>
        <a:cs typeface="+mn-cs"/>
      </a:defRPr>
    </a:lvl2pPr>
    <a:lvl3pPr marL="4301338" algn="l" defTabSz="4301338" rtl="0" eaLnBrk="1" latinLnBrk="0" hangingPunct="1">
      <a:defRPr sz="8467" kern="1200">
        <a:solidFill>
          <a:schemeClr val="tx1"/>
        </a:solidFill>
        <a:latin typeface="+mn-lt"/>
        <a:ea typeface="+mn-ea"/>
        <a:cs typeface="+mn-cs"/>
      </a:defRPr>
    </a:lvl3pPr>
    <a:lvl4pPr marL="6452006" algn="l" defTabSz="4301338" rtl="0" eaLnBrk="1" latinLnBrk="0" hangingPunct="1">
      <a:defRPr sz="8467" kern="1200">
        <a:solidFill>
          <a:schemeClr val="tx1"/>
        </a:solidFill>
        <a:latin typeface="+mn-lt"/>
        <a:ea typeface="+mn-ea"/>
        <a:cs typeface="+mn-cs"/>
      </a:defRPr>
    </a:lvl4pPr>
    <a:lvl5pPr marL="8602675" algn="l" defTabSz="4301338" rtl="0" eaLnBrk="1" latinLnBrk="0" hangingPunct="1">
      <a:defRPr sz="8467" kern="1200">
        <a:solidFill>
          <a:schemeClr val="tx1"/>
        </a:solidFill>
        <a:latin typeface="+mn-lt"/>
        <a:ea typeface="+mn-ea"/>
        <a:cs typeface="+mn-cs"/>
      </a:defRPr>
    </a:lvl5pPr>
    <a:lvl6pPr marL="10753344" algn="l" defTabSz="4301338" rtl="0" eaLnBrk="1" latinLnBrk="0" hangingPunct="1">
      <a:defRPr sz="8467" kern="1200">
        <a:solidFill>
          <a:schemeClr val="tx1"/>
        </a:solidFill>
        <a:latin typeface="+mn-lt"/>
        <a:ea typeface="+mn-ea"/>
        <a:cs typeface="+mn-cs"/>
      </a:defRPr>
    </a:lvl6pPr>
    <a:lvl7pPr marL="12904013" algn="l" defTabSz="4301338" rtl="0" eaLnBrk="1" latinLnBrk="0" hangingPunct="1">
      <a:defRPr sz="8467" kern="1200">
        <a:solidFill>
          <a:schemeClr val="tx1"/>
        </a:solidFill>
        <a:latin typeface="+mn-lt"/>
        <a:ea typeface="+mn-ea"/>
        <a:cs typeface="+mn-cs"/>
      </a:defRPr>
    </a:lvl7pPr>
    <a:lvl8pPr marL="15054682" algn="l" defTabSz="4301338" rtl="0" eaLnBrk="1" latinLnBrk="0" hangingPunct="1">
      <a:defRPr sz="8467" kern="1200">
        <a:solidFill>
          <a:schemeClr val="tx1"/>
        </a:solidFill>
        <a:latin typeface="+mn-lt"/>
        <a:ea typeface="+mn-ea"/>
        <a:cs typeface="+mn-cs"/>
      </a:defRPr>
    </a:lvl8pPr>
    <a:lvl9pPr marL="17205350" algn="l" defTabSz="4301338" rtl="0" eaLnBrk="1" latinLnBrk="0" hangingPunct="1">
      <a:defRPr sz="8467"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81F6B"/>
    <a:srgbClr val="CFC0ED"/>
    <a:srgbClr val="E7DFF6"/>
    <a:srgbClr val="F3EFFB"/>
    <a:srgbClr val="E4DBF5"/>
    <a:srgbClr val="F6F2FF"/>
    <a:srgbClr val="F3F3F4"/>
    <a:srgbClr val="C2AFF0"/>
    <a:srgbClr val="9191E9"/>
    <a:srgbClr val="AA8AE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737" autoAdjust="0"/>
    <p:restoredTop sz="94678"/>
  </p:normalViewPr>
  <p:slideViewPr>
    <p:cSldViewPr snapToGrid="0" snapToObjects="1" showGuides="1">
      <p:cViewPr>
        <p:scale>
          <a:sx n="26" d="100"/>
          <a:sy n="26" d="100"/>
        </p:scale>
        <p:origin x="2112" y="3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viewProps" Target="viewProps.xml"/><Relationship Id="rId3" Type="http://schemas.openxmlformats.org/officeDocument/2006/relationships/slideMaster" Target="slideMasters/slideMaster3.xml"/><Relationship Id="rId7" Type="http://schemas.openxmlformats.org/officeDocument/2006/relationships/slide" Target="slides/slide4.xml"/><Relationship Id="rId12" Type="http://schemas.openxmlformats.org/officeDocument/2006/relationships/presProps" Target="presProps.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5" Type="http://schemas.openxmlformats.org/officeDocument/2006/relationships/slide" Target="slides/slide2.xml"/><Relationship Id="rId15" Type="http://schemas.openxmlformats.org/officeDocument/2006/relationships/tableStyles" Target="tableStyles.xml"/><Relationship Id="rId10" Type="http://schemas.openxmlformats.org/officeDocument/2006/relationships/slide" Target="slides/slide7.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4717623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8251841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7 COLUMN - 1">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07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559247091"/>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4.xml"/><Relationship Id="rId1"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02796122"/>
      </p:ext>
    </p:extLst>
  </p:cSld>
  <p:clrMap bg1="lt1" tx1="dk1" bg2="lt2" tx2="dk2" accent1="accent1" accent2="accent2" accent3="accent3" accent4="accent4" accent5="accent5" accent6="accent6" hlink="hlink" folHlink="folHlink"/>
  <p:sldLayoutIdLst>
    <p:sldLayoutId id="2147483661" r:id="rId1"/>
  </p:sldLayoutIdLst>
  <p:txStyles>
    <p:titleStyle>
      <a:lvl1pPr algn="l" defTabSz="5120640" rtl="0" eaLnBrk="1" latinLnBrk="0" hangingPunct="1">
        <a:lnSpc>
          <a:spcPct val="90000"/>
        </a:lnSpc>
        <a:spcBef>
          <a:spcPct val="0"/>
        </a:spcBef>
        <a:buNone/>
        <a:defRPr sz="24640" kern="1200">
          <a:solidFill>
            <a:schemeClr val="tx1"/>
          </a:solidFill>
          <a:latin typeface="+mj-lt"/>
          <a:ea typeface="+mj-ea"/>
          <a:cs typeface="+mj-cs"/>
        </a:defRPr>
      </a:lvl1pPr>
    </p:titleStyle>
    <p:bodyStyle>
      <a:lvl1pPr marL="1280160" indent="-1280160" algn="l" defTabSz="5120640" rtl="0" eaLnBrk="1" latinLnBrk="0" hangingPunct="1">
        <a:lnSpc>
          <a:spcPct val="90000"/>
        </a:lnSpc>
        <a:spcBef>
          <a:spcPts val="5600"/>
        </a:spcBef>
        <a:buFont typeface="Arial" panose="020B0604020202020204" pitchFamily="34" charset="0"/>
        <a:buChar char="•"/>
        <a:defRPr sz="15680" kern="1200">
          <a:solidFill>
            <a:schemeClr val="tx1"/>
          </a:solidFill>
          <a:latin typeface="+mn-lt"/>
          <a:ea typeface="+mn-ea"/>
          <a:cs typeface="+mn-cs"/>
        </a:defRPr>
      </a:lvl1pPr>
      <a:lvl2pPr marL="3840480" indent="-1280160" algn="l" defTabSz="5120640" rtl="0" eaLnBrk="1" latinLnBrk="0" hangingPunct="1">
        <a:lnSpc>
          <a:spcPct val="90000"/>
        </a:lnSpc>
        <a:spcBef>
          <a:spcPts val="2800"/>
        </a:spcBef>
        <a:buFont typeface="Arial" panose="020B0604020202020204" pitchFamily="34" charset="0"/>
        <a:buChar char="•"/>
        <a:defRPr sz="13440" kern="1200">
          <a:solidFill>
            <a:schemeClr val="tx1"/>
          </a:solidFill>
          <a:latin typeface="+mn-lt"/>
          <a:ea typeface="+mn-ea"/>
          <a:cs typeface="+mn-cs"/>
        </a:defRPr>
      </a:lvl2pPr>
      <a:lvl3pPr marL="6400800" indent="-1280160" algn="l" defTabSz="5120640" rtl="0" eaLnBrk="1" latinLnBrk="0" hangingPunct="1">
        <a:lnSpc>
          <a:spcPct val="90000"/>
        </a:lnSpc>
        <a:spcBef>
          <a:spcPts val="2800"/>
        </a:spcBef>
        <a:buFont typeface="Arial" panose="020B0604020202020204" pitchFamily="34" charset="0"/>
        <a:buChar char="•"/>
        <a:defRPr sz="11200" kern="1200">
          <a:solidFill>
            <a:schemeClr val="tx1"/>
          </a:solidFill>
          <a:latin typeface="+mn-lt"/>
          <a:ea typeface="+mn-ea"/>
          <a:cs typeface="+mn-cs"/>
        </a:defRPr>
      </a:lvl3pPr>
      <a:lvl4pPr marL="8961120" indent="-1280160" algn="l" defTabSz="5120640" rtl="0" eaLnBrk="1" latinLnBrk="0" hangingPunct="1">
        <a:lnSpc>
          <a:spcPct val="90000"/>
        </a:lnSpc>
        <a:spcBef>
          <a:spcPts val="2800"/>
        </a:spcBef>
        <a:buFont typeface="Arial" panose="020B0604020202020204" pitchFamily="34" charset="0"/>
        <a:buChar char="•"/>
        <a:defRPr sz="10080" kern="1200">
          <a:solidFill>
            <a:schemeClr val="tx1"/>
          </a:solidFill>
          <a:latin typeface="+mn-lt"/>
          <a:ea typeface="+mn-ea"/>
          <a:cs typeface="+mn-cs"/>
        </a:defRPr>
      </a:lvl4pPr>
      <a:lvl5pPr marL="11521440" indent="-1280160" algn="l" defTabSz="5120640" rtl="0" eaLnBrk="1" latinLnBrk="0" hangingPunct="1">
        <a:lnSpc>
          <a:spcPct val="90000"/>
        </a:lnSpc>
        <a:spcBef>
          <a:spcPts val="2800"/>
        </a:spcBef>
        <a:buFont typeface="Arial" panose="020B0604020202020204" pitchFamily="34" charset="0"/>
        <a:buChar char="•"/>
        <a:defRPr sz="10080" kern="1200">
          <a:solidFill>
            <a:schemeClr val="tx1"/>
          </a:solidFill>
          <a:latin typeface="+mn-lt"/>
          <a:ea typeface="+mn-ea"/>
          <a:cs typeface="+mn-cs"/>
        </a:defRPr>
      </a:lvl5pPr>
      <a:lvl6pPr marL="14081760" indent="-1280160" algn="l" defTabSz="5120640" rtl="0" eaLnBrk="1" latinLnBrk="0" hangingPunct="1">
        <a:lnSpc>
          <a:spcPct val="90000"/>
        </a:lnSpc>
        <a:spcBef>
          <a:spcPts val="2800"/>
        </a:spcBef>
        <a:buFont typeface="Arial" panose="020B0604020202020204" pitchFamily="34" charset="0"/>
        <a:buChar char="•"/>
        <a:defRPr sz="10080" kern="1200">
          <a:solidFill>
            <a:schemeClr val="tx1"/>
          </a:solidFill>
          <a:latin typeface="+mn-lt"/>
          <a:ea typeface="+mn-ea"/>
          <a:cs typeface="+mn-cs"/>
        </a:defRPr>
      </a:lvl6pPr>
      <a:lvl7pPr marL="16642080" indent="-1280160" algn="l" defTabSz="5120640" rtl="0" eaLnBrk="1" latinLnBrk="0" hangingPunct="1">
        <a:lnSpc>
          <a:spcPct val="90000"/>
        </a:lnSpc>
        <a:spcBef>
          <a:spcPts val="2800"/>
        </a:spcBef>
        <a:buFont typeface="Arial" panose="020B0604020202020204" pitchFamily="34" charset="0"/>
        <a:buChar char="•"/>
        <a:defRPr sz="10080" kern="1200">
          <a:solidFill>
            <a:schemeClr val="tx1"/>
          </a:solidFill>
          <a:latin typeface="+mn-lt"/>
          <a:ea typeface="+mn-ea"/>
          <a:cs typeface="+mn-cs"/>
        </a:defRPr>
      </a:lvl7pPr>
      <a:lvl8pPr marL="19202400" indent="-1280160" algn="l" defTabSz="5120640" rtl="0" eaLnBrk="1" latinLnBrk="0" hangingPunct="1">
        <a:lnSpc>
          <a:spcPct val="90000"/>
        </a:lnSpc>
        <a:spcBef>
          <a:spcPts val="2800"/>
        </a:spcBef>
        <a:buFont typeface="Arial" panose="020B0604020202020204" pitchFamily="34" charset="0"/>
        <a:buChar char="•"/>
        <a:defRPr sz="10080" kern="1200">
          <a:solidFill>
            <a:schemeClr val="tx1"/>
          </a:solidFill>
          <a:latin typeface="+mn-lt"/>
          <a:ea typeface="+mn-ea"/>
          <a:cs typeface="+mn-cs"/>
        </a:defRPr>
      </a:lvl8pPr>
      <a:lvl9pPr marL="21762720" indent="-1280160" algn="l" defTabSz="5120640" rtl="0" eaLnBrk="1" latinLnBrk="0" hangingPunct="1">
        <a:lnSpc>
          <a:spcPct val="90000"/>
        </a:lnSpc>
        <a:spcBef>
          <a:spcPts val="2800"/>
        </a:spcBef>
        <a:buFont typeface="Arial" panose="020B0604020202020204" pitchFamily="34" charset="0"/>
        <a:buChar char="•"/>
        <a:defRPr sz="10080" kern="1200">
          <a:solidFill>
            <a:schemeClr val="tx1"/>
          </a:solidFill>
          <a:latin typeface="+mn-lt"/>
          <a:ea typeface="+mn-ea"/>
          <a:cs typeface="+mn-cs"/>
        </a:defRPr>
      </a:lvl9pPr>
    </p:bodyStyle>
    <p:otherStyle>
      <a:defPPr>
        <a:defRPr lang="en-US"/>
      </a:defPPr>
      <a:lvl1pPr marL="0" algn="l" defTabSz="5120640" rtl="0" eaLnBrk="1" latinLnBrk="0" hangingPunct="1">
        <a:defRPr sz="10080" kern="1200">
          <a:solidFill>
            <a:schemeClr val="tx1"/>
          </a:solidFill>
          <a:latin typeface="+mn-lt"/>
          <a:ea typeface="+mn-ea"/>
          <a:cs typeface="+mn-cs"/>
        </a:defRPr>
      </a:lvl1pPr>
      <a:lvl2pPr marL="2560320" algn="l" defTabSz="5120640" rtl="0" eaLnBrk="1" latinLnBrk="0" hangingPunct="1">
        <a:defRPr sz="10080" kern="1200">
          <a:solidFill>
            <a:schemeClr val="tx1"/>
          </a:solidFill>
          <a:latin typeface="+mn-lt"/>
          <a:ea typeface="+mn-ea"/>
          <a:cs typeface="+mn-cs"/>
        </a:defRPr>
      </a:lvl2pPr>
      <a:lvl3pPr marL="5120640" algn="l" defTabSz="5120640" rtl="0" eaLnBrk="1" latinLnBrk="0" hangingPunct="1">
        <a:defRPr sz="10080" kern="1200">
          <a:solidFill>
            <a:schemeClr val="tx1"/>
          </a:solidFill>
          <a:latin typeface="+mn-lt"/>
          <a:ea typeface="+mn-ea"/>
          <a:cs typeface="+mn-cs"/>
        </a:defRPr>
      </a:lvl3pPr>
      <a:lvl4pPr marL="7680960" algn="l" defTabSz="5120640" rtl="0" eaLnBrk="1" latinLnBrk="0" hangingPunct="1">
        <a:defRPr sz="10080" kern="1200">
          <a:solidFill>
            <a:schemeClr val="tx1"/>
          </a:solidFill>
          <a:latin typeface="+mn-lt"/>
          <a:ea typeface="+mn-ea"/>
          <a:cs typeface="+mn-cs"/>
        </a:defRPr>
      </a:lvl4pPr>
      <a:lvl5pPr marL="10241280" algn="l" defTabSz="5120640" rtl="0" eaLnBrk="1" latinLnBrk="0" hangingPunct="1">
        <a:defRPr sz="10080" kern="1200">
          <a:solidFill>
            <a:schemeClr val="tx1"/>
          </a:solidFill>
          <a:latin typeface="+mn-lt"/>
          <a:ea typeface="+mn-ea"/>
          <a:cs typeface="+mn-cs"/>
        </a:defRPr>
      </a:lvl5pPr>
      <a:lvl6pPr marL="12801600" algn="l" defTabSz="5120640" rtl="0" eaLnBrk="1" latinLnBrk="0" hangingPunct="1">
        <a:defRPr sz="10080" kern="1200">
          <a:solidFill>
            <a:schemeClr val="tx1"/>
          </a:solidFill>
          <a:latin typeface="+mn-lt"/>
          <a:ea typeface="+mn-ea"/>
          <a:cs typeface="+mn-cs"/>
        </a:defRPr>
      </a:lvl6pPr>
      <a:lvl7pPr marL="15361920" algn="l" defTabSz="5120640" rtl="0" eaLnBrk="1" latinLnBrk="0" hangingPunct="1">
        <a:defRPr sz="10080" kern="1200">
          <a:solidFill>
            <a:schemeClr val="tx1"/>
          </a:solidFill>
          <a:latin typeface="+mn-lt"/>
          <a:ea typeface="+mn-ea"/>
          <a:cs typeface="+mn-cs"/>
        </a:defRPr>
      </a:lvl7pPr>
      <a:lvl8pPr marL="17922240" algn="l" defTabSz="5120640" rtl="0" eaLnBrk="1" latinLnBrk="0" hangingPunct="1">
        <a:defRPr sz="10080" kern="1200">
          <a:solidFill>
            <a:schemeClr val="tx1"/>
          </a:solidFill>
          <a:latin typeface="+mn-lt"/>
          <a:ea typeface="+mn-ea"/>
          <a:cs typeface="+mn-cs"/>
        </a:defRPr>
      </a:lvl8pPr>
      <a:lvl9pPr marL="20482560" algn="l" defTabSz="5120640" rtl="0" eaLnBrk="1" latinLnBrk="0" hangingPunct="1">
        <a:defRPr sz="1008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328" userDrawn="1">
          <p15:clr>
            <a:srgbClr val="F26B43"/>
          </p15:clr>
        </p15:guide>
        <p15:guide id="2" pos="864" userDrawn="1">
          <p15:clr>
            <a:srgbClr val="F26B43"/>
          </p15:clr>
        </p15:guide>
        <p15:guide id="3" pos="1296" userDrawn="1">
          <p15:clr>
            <a:srgbClr val="F26B43"/>
          </p15:clr>
        </p15:guide>
        <p15:guide id="8" pos="10032" userDrawn="1">
          <p15:clr>
            <a:srgbClr val="F26B43"/>
          </p15:clr>
        </p15:guide>
        <p15:guide id="9" pos="10464" userDrawn="1">
          <p15:clr>
            <a:srgbClr val="F26B43"/>
          </p15:clr>
        </p15:guide>
        <p15:guide id="10" pos="11328" userDrawn="1">
          <p15:clr>
            <a:srgbClr val="F26B43"/>
          </p15:clr>
        </p15:guide>
        <p15:guide id="11" pos="11760" userDrawn="1">
          <p15:clr>
            <a:srgbClr val="F26B43"/>
          </p15:clr>
        </p15:guide>
        <p15:guide id="12" pos="30960" userDrawn="1">
          <p15:clr>
            <a:srgbClr val="F26B43"/>
          </p15:clr>
        </p15:guide>
        <p15:guide id="13" pos="31392" userDrawn="1">
          <p15:clr>
            <a:srgbClr val="F26B43"/>
          </p15:clr>
        </p15:guide>
        <p15:guide id="14" orient="horz" pos="864" userDrawn="1">
          <p15:clr>
            <a:srgbClr val="F26B43"/>
          </p15:clr>
        </p15:guide>
        <p15:guide id="15" orient="horz" pos="1152" userDrawn="1">
          <p15:clr>
            <a:srgbClr val="F26B43"/>
          </p15:clr>
        </p15:guide>
        <p15:guide id="16" orient="horz" pos="4320" userDrawn="1">
          <p15:clr>
            <a:srgbClr val="F26B43"/>
          </p15:clr>
        </p15:guide>
        <p15:guide id="17" orient="horz" pos="4032" userDrawn="1">
          <p15:clr>
            <a:srgbClr val="F26B43"/>
          </p15:clr>
        </p15:guide>
        <p15:guide id="18" orient="horz" pos="5184" userDrawn="1">
          <p15:clr>
            <a:srgbClr val="F26B43"/>
          </p15:clr>
        </p15:guide>
        <p15:guide id="19" orient="horz" pos="5472" userDrawn="1">
          <p15:clr>
            <a:srgbClr val="F26B43"/>
          </p15:clr>
        </p15:guide>
        <p15:guide id="20" orient="horz" pos="23040" userDrawn="1">
          <p15:clr>
            <a:srgbClr val="F26B43"/>
          </p15:clr>
        </p15:guide>
        <p15:guide id="21" pos="20496" userDrawn="1">
          <p15:clr>
            <a:srgbClr val="F26B43"/>
          </p15:clr>
        </p15:guide>
        <p15:guide id="22" pos="20928" userDrawn="1">
          <p15:clr>
            <a:srgbClr val="F26B43"/>
          </p15:clr>
        </p15:guide>
        <p15:guide id="23" pos="21792" userDrawn="1">
          <p15:clr>
            <a:srgbClr val="F26B43"/>
          </p15:clr>
        </p15:guide>
        <p15:guide id="24" pos="22224"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06783060"/>
      </p:ext>
    </p:extLst>
  </p:cSld>
  <p:clrMap bg1="lt1" tx1="dk1" bg2="lt2" tx2="dk2" accent1="accent1" accent2="accent2" accent3="accent3" accent4="accent4" accent5="accent5" accent6="accent6" hlink="hlink" folHlink="folHlink"/>
  <p:sldLayoutIdLst>
    <p:sldLayoutId id="214748366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864" userDrawn="1">
          <p15:clr>
            <a:srgbClr val="F26B43"/>
          </p15:clr>
        </p15:guide>
        <p15:guide id="2" pos="864" userDrawn="1">
          <p15:clr>
            <a:srgbClr val="F26B43"/>
          </p15:clr>
        </p15:guide>
        <p15:guide id="3" pos="1296" userDrawn="1">
          <p15:clr>
            <a:srgbClr val="F26B43"/>
          </p15:clr>
        </p15:guide>
        <p15:guide id="4" pos="7512" userDrawn="1">
          <p15:clr>
            <a:srgbClr val="F26B43"/>
          </p15:clr>
        </p15:guide>
        <p15:guide id="5" pos="8664" userDrawn="1">
          <p15:clr>
            <a:srgbClr val="F26B43"/>
          </p15:clr>
        </p15:guide>
        <p15:guide id="6" pos="9096" userDrawn="1">
          <p15:clr>
            <a:srgbClr val="F26B43"/>
          </p15:clr>
        </p15:guide>
        <p15:guide id="7" pos="15312" userDrawn="1">
          <p15:clr>
            <a:srgbClr val="F26B43"/>
          </p15:clr>
        </p15:guide>
        <p15:guide id="8" pos="7944" userDrawn="1">
          <p15:clr>
            <a:srgbClr val="F26B43"/>
          </p15:clr>
        </p15:guide>
        <p15:guide id="9" pos="15768" userDrawn="1">
          <p15:clr>
            <a:srgbClr val="F26B43"/>
          </p15:clr>
        </p15:guide>
        <p15:guide id="10" pos="16488" userDrawn="1">
          <p15:clr>
            <a:srgbClr val="F26B43"/>
          </p15:clr>
        </p15:guide>
        <p15:guide id="11" pos="16920" userDrawn="1">
          <p15:clr>
            <a:srgbClr val="F26B43"/>
          </p15:clr>
        </p15:guide>
        <p15:guide id="12" pos="23136" userDrawn="1">
          <p15:clr>
            <a:srgbClr val="F26B43"/>
          </p15:clr>
        </p15:guide>
        <p15:guide id="13" pos="23568" userDrawn="1">
          <p15:clr>
            <a:srgbClr val="F26B43"/>
          </p15:clr>
        </p15:guide>
        <p15:guide id="14" pos="24288" userDrawn="1">
          <p15:clr>
            <a:srgbClr val="F26B43"/>
          </p15:clr>
        </p15:guide>
        <p15:guide id="15" pos="24720" userDrawn="1">
          <p15:clr>
            <a:srgbClr val="F26B43"/>
          </p15:clr>
        </p15:guide>
        <p15:guide id="16" pos="30960" userDrawn="1">
          <p15:clr>
            <a:srgbClr val="F26B43"/>
          </p15:clr>
        </p15:guide>
        <p15:guide id="17" pos="31392" userDrawn="1">
          <p15:clr>
            <a:srgbClr val="F26B43"/>
          </p15:clr>
        </p15:guide>
        <p15:guide id="18" orient="horz" pos="1152" userDrawn="1">
          <p15:clr>
            <a:srgbClr val="F26B43"/>
          </p15:clr>
        </p15:guide>
        <p15:guide id="19" orient="horz" pos="4320" userDrawn="1">
          <p15:clr>
            <a:srgbClr val="F26B43"/>
          </p15:clr>
        </p15:guide>
        <p15:guide id="20" orient="horz" pos="4032" userDrawn="1">
          <p15:clr>
            <a:srgbClr val="F26B43"/>
          </p15:clr>
        </p15:guide>
        <p15:guide id="21" orient="horz" pos="5184" userDrawn="1">
          <p15:clr>
            <a:srgbClr val="F26B43"/>
          </p15:clr>
        </p15:guide>
        <p15:guide id="22" orient="horz" pos="5472" userDrawn="1">
          <p15:clr>
            <a:srgbClr val="F26B43"/>
          </p15:clr>
        </p15:guide>
        <p15:guide id="23" orient="horz" pos="23328" userDrawn="1">
          <p15:clr>
            <a:srgbClr val="F26B43"/>
          </p15:clr>
        </p15:guide>
        <p15:guide id="24" orient="horz" pos="23040"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32670426"/>
      </p:ext>
    </p:extLst>
  </p:cSld>
  <p:clrMap bg1="lt1" tx1="dk1" bg2="lt2" tx2="dk2" accent1="accent1" accent2="accent2" accent3="accent3" accent4="accent4" accent5="accent5" accent6="accent6" hlink="hlink" folHlink="folHlink"/>
  <p:sldLayoutIdLst>
    <p:sldLayoutId id="2147483665" r:id="rId1"/>
    <p:sldLayoutId id="2147483667"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864" userDrawn="1">
          <p15:clr>
            <a:srgbClr val="F26B43"/>
          </p15:clr>
        </p15:guide>
        <p15:guide id="2" pos="864" userDrawn="1">
          <p15:clr>
            <a:srgbClr val="F26B43"/>
          </p15:clr>
        </p15:guide>
        <p15:guide id="3" pos="1296" userDrawn="1">
          <p15:clr>
            <a:srgbClr val="F26B43"/>
          </p15:clr>
        </p15:guide>
        <p15:guide id="4" pos="8640" userDrawn="1">
          <p15:clr>
            <a:srgbClr val="F26B43"/>
          </p15:clr>
        </p15:guide>
        <p15:guide id="5" pos="9072" userDrawn="1">
          <p15:clr>
            <a:srgbClr val="F26B43"/>
          </p15:clr>
        </p15:guide>
        <p15:guide id="6" pos="9792" userDrawn="1">
          <p15:clr>
            <a:srgbClr val="F26B43"/>
          </p15:clr>
        </p15:guide>
        <p15:guide id="7" pos="10224" userDrawn="1">
          <p15:clr>
            <a:srgbClr val="F26B43"/>
          </p15:clr>
        </p15:guide>
        <p15:guide id="8" pos="22032" userDrawn="1">
          <p15:clr>
            <a:srgbClr val="F26B43"/>
          </p15:clr>
        </p15:guide>
        <p15:guide id="9" pos="22440" userDrawn="1">
          <p15:clr>
            <a:srgbClr val="F26B43"/>
          </p15:clr>
        </p15:guide>
        <p15:guide id="10" pos="23184" userDrawn="1">
          <p15:clr>
            <a:srgbClr val="F26B43"/>
          </p15:clr>
        </p15:guide>
        <p15:guide id="11" pos="23616" userDrawn="1">
          <p15:clr>
            <a:srgbClr val="F26B43"/>
          </p15:clr>
        </p15:guide>
        <p15:guide id="12" pos="30960" userDrawn="1">
          <p15:clr>
            <a:srgbClr val="F26B43"/>
          </p15:clr>
        </p15:guide>
        <p15:guide id="13" pos="31392" userDrawn="1">
          <p15:clr>
            <a:srgbClr val="F26B43"/>
          </p15:clr>
        </p15:guide>
        <p15:guide id="14" orient="horz" pos="1152" userDrawn="1">
          <p15:clr>
            <a:srgbClr val="F26B43"/>
          </p15:clr>
        </p15:guide>
        <p15:guide id="15" orient="horz" pos="4032" userDrawn="1">
          <p15:clr>
            <a:srgbClr val="F26B43"/>
          </p15:clr>
        </p15:guide>
        <p15:guide id="16" orient="horz" pos="4320" userDrawn="1">
          <p15:clr>
            <a:srgbClr val="F26B43"/>
          </p15:clr>
        </p15:guide>
        <p15:guide id="17" orient="horz" pos="5184" userDrawn="1">
          <p15:clr>
            <a:srgbClr val="F26B43"/>
          </p15:clr>
        </p15:guide>
        <p15:guide id="18" orient="horz" pos="5472" userDrawn="1">
          <p15:clr>
            <a:srgbClr val="F26B43"/>
          </p15:clr>
        </p15:guide>
        <p15:guide id="19" orient="horz" pos="23328" userDrawn="1">
          <p15:clr>
            <a:srgbClr val="F26B43"/>
          </p15:clr>
        </p15:guide>
        <p15:guide id="20" orient="horz" pos="2304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3.jpg"/></Relationships>
</file>

<file path=ppt/slides/_rels/slide2.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png"/><Relationship Id="rId18" Type="http://schemas.openxmlformats.org/officeDocument/2006/relationships/image" Target="../media/image20.png"/><Relationship Id="rId3" Type="http://schemas.openxmlformats.org/officeDocument/2006/relationships/image" Target="../media/image5.jpeg"/><Relationship Id="rId7" Type="http://schemas.openxmlformats.org/officeDocument/2006/relationships/image" Target="../media/image9.png"/><Relationship Id="rId12" Type="http://schemas.openxmlformats.org/officeDocument/2006/relationships/image" Target="../media/image14.png"/><Relationship Id="rId17" Type="http://schemas.openxmlformats.org/officeDocument/2006/relationships/image" Target="../media/image19.png"/><Relationship Id="rId2" Type="http://schemas.openxmlformats.org/officeDocument/2006/relationships/image" Target="../media/image4.emf"/><Relationship Id="rId16"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5" Type="http://schemas.openxmlformats.org/officeDocument/2006/relationships/image" Target="../media/image1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 Id="rId14" Type="http://schemas.openxmlformats.org/officeDocument/2006/relationships/image" Target="../media/image16.png"/></Relationships>
</file>

<file path=ppt/slides/_rels/slide3.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3.png"/><Relationship Id="rId3" Type="http://schemas.openxmlformats.org/officeDocument/2006/relationships/image" Target="../media/image5.jpeg"/><Relationship Id="rId7" Type="http://schemas.openxmlformats.org/officeDocument/2006/relationships/image" Target="../media/image9.png"/><Relationship Id="rId12" Type="http://schemas.openxmlformats.org/officeDocument/2006/relationships/image" Target="../media/image14.png"/><Relationship Id="rId2" Type="http://schemas.openxmlformats.org/officeDocument/2006/relationships/image" Target="../media/image4.emf"/><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2.png"/><Relationship Id="rId5" Type="http://schemas.openxmlformats.org/officeDocument/2006/relationships/image" Target="../media/image7.png"/><Relationship Id="rId10" Type="http://schemas.openxmlformats.org/officeDocument/2006/relationships/image" Target="../media/image11.png"/><Relationship Id="rId4" Type="http://schemas.openxmlformats.org/officeDocument/2006/relationships/image" Target="../media/image6.png"/><Relationship Id="rId9" Type="http://schemas.openxmlformats.org/officeDocument/2006/relationships/image" Target="../media/image21.png"/><Relationship Id="rId14" Type="http://schemas.openxmlformats.org/officeDocument/2006/relationships/image" Target="../media/image20.png"/></Relationships>
</file>

<file path=ppt/slides/_rels/slide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D77F1E7-0FE6-1F4C-8942-1C06A4245868}"/>
              </a:ext>
            </a:extLst>
          </p:cNvPr>
          <p:cNvSpPr txBox="1"/>
          <p:nvPr/>
        </p:nvSpPr>
        <p:spPr>
          <a:xfrm>
            <a:off x="1861458" y="1273629"/>
            <a:ext cx="26720800" cy="2215991"/>
          </a:xfrm>
          <a:prstGeom prst="rect">
            <a:avLst/>
          </a:prstGeom>
          <a:noFill/>
        </p:spPr>
        <p:txBody>
          <a:bodyPr wrap="square" rtlCol="0">
            <a:spAutoFit/>
          </a:bodyPr>
          <a:lstStyle/>
          <a:p>
            <a:r>
              <a:rPr lang="en-US" sz="13800" b="1" dirty="0">
                <a:solidFill>
                  <a:srgbClr val="BF5700"/>
                </a:solidFill>
              </a:rPr>
              <a:t>BEFORE YOU START</a:t>
            </a:r>
          </a:p>
        </p:txBody>
      </p:sp>
      <p:sp>
        <p:nvSpPr>
          <p:cNvPr id="5" name="TextBox 4">
            <a:extLst>
              <a:ext uri="{FF2B5EF4-FFF2-40B4-BE49-F238E27FC236}">
                <a16:creationId xmlns:a16="http://schemas.microsoft.com/office/drawing/2014/main" id="{00F29D47-3408-304F-8373-545A83E585C4}"/>
              </a:ext>
            </a:extLst>
          </p:cNvPr>
          <p:cNvSpPr txBox="1"/>
          <p:nvPr/>
        </p:nvSpPr>
        <p:spPr>
          <a:xfrm>
            <a:off x="2057399" y="5345550"/>
            <a:ext cx="12655721" cy="7909858"/>
          </a:xfrm>
          <a:prstGeom prst="rect">
            <a:avLst/>
          </a:prstGeom>
          <a:noFill/>
        </p:spPr>
        <p:txBody>
          <a:bodyPr wrap="square" rtlCol="0">
            <a:spAutoFit/>
          </a:bodyPr>
          <a:lstStyle/>
          <a:p>
            <a:r>
              <a:rPr lang="en-US" sz="8800" b="1" dirty="0"/>
              <a:t>CHOOSE A SIZE</a:t>
            </a:r>
          </a:p>
          <a:p>
            <a:r>
              <a:rPr lang="en-US" sz="6000" dirty="0"/>
              <a:t>These templates are available in two sizes, one (larger) is the recommended size for the Undergraduate Research Forum, and one (smaller) might be better for traveling, as it fits in a 3ft poster tube. If you need the other size, download the other template file. </a:t>
            </a:r>
          </a:p>
        </p:txBody>
      </p:sp>
      <p:sp>
        <p:nvSpPr>
          <p:cNvPr id="6" name="TextBox 5">
            <a:extLst>
              <a:ext uri="{FF2B5EF4-FFF2-40B4-BE49-F238E27FC236}">
                <a16:creationId xmlns:a16="http://schemas.microsoft.com/office/drawing/2014/main" id="{EC95E928-53B1-BF45-B8E4-B6820A1C2145}"/>
              </a:ext>
            </a:extLst>
          </p:cNvPr>
          <p:cNvSpPr txBox="1"/>
          <p:nvPr/>
        </p:nvSpPr>
        <p:spPr>
          <a:xfrm>
            <a:off x="15630156" y="5364313"/>
            <a:ext cx="13529044" cy="5139869"/>
          </a:xfrm>
          <a:prstGeom prst="rect">
            <a:avLst/>
          </a:prstGeom>
          <a:noFill/>
        </p:spPr>
        <p:txBody>
          <a:bodyPr wrap="square" rtlCol="0">
            <a:spAutoFit/>
          </a:bodyPr>
          <a:lstStyle/>
          <a:p>
            <a:r>
              <a:rPr lang="en-US" sz="8800" b="1" dirty="0"/>
              <a:t>CHOOSE A STYLE</a:t>
            </a:r>
          </a:p>
          <a:p>
            <a:r>
              <a:rPr lang="en-US" sz="6000" dirty="0"/>
              <a:t>There are 8 different ‘cell’ styles, with </a:t>
            </a:r>
            <a:br>
              <a:rPr lang="en-US" sz="6000" dirty="0"/>
            </a:br>
            <a:r>
              <a:rPr lang="en-US" sz="6000" dirty="0"/>
              <a:t>various approaches to the headers and border or background. These options are all provided in this template file. </a:t>
            </a:r>
          </a:p>
        </p:txBody>
      </p:sp>
      <p:pic>
        <p:nvPicPr>
          <p:cNvPr id="10" name="Picture 9">
            <a:extLst>
              <a:ext uri="{FF2B5EF4-FFF2-40B4-BE49-F238E27FC236}">
                <a16:creationId xmlns:a16="http://schemas.microsoft.com/office/drawing/2014/main" id="{69998522-FAC1-E843-BB0C-8D8A3956F2F9}"/>
              </a:ext>
            </a:extLst>
          </p:cNvPr>
          <p:cNvPicPr>
            <a:picLocks noChangeAspect="1"/>
          </p:cNvPicPr>
          <p:nvPr/>
        </p:nvPicPr>
        <p:blipFill>
          <a:blip r:embed="rId2"/>
          <a:stretch>
            <a:fillRect/>
          </a:stretch>
        </p:blipFill>
        <p:spPr>
          <a:xfrm>
            <a:off x="812801" y="13255408"/>
            <a:ext cx="13900320" cy="21264579"/>
          </a:xfrm>
          <a:prstGeom prst="rect">
            <a:avLst/>
          </a:prstGeom>
        </p:spPr>
      </p:pic>
      <p:pic>
        <p:nvPicPr>
          <p:cNvPr id="12" name="Picture 11">
            <a:extLst>
              <a:ext uri="{FF2B5EF4-FFF2-40B4-BE49-F238E27FC236}">
                <a16:creationId xmlns:a16="http://schemas.microsoft.com/office/drawing/2014/main" id="{914B76FF-E227-5545-B4F7-0A2C2E729586}"/>
              </a:ext>
            </a:extLst>
          </p:cNvPr>
          <p:cNvPicPr>
            <a:picLocks noChangeAspect="1"/>
          </p:cNvPicPr>
          <p:nvPr/>
        </p:nvPicPr>
        <p:blipFill>
          <a:blip r:embed="rId3"/>
          <a:stretch>
            <a:fillRect/>
          </a:stretch>
        </p:blipFill>
        <p:spPr>
          <a:xfrm>
            <a:off x="14951334" y="10554982"/>
            <a:ext cx="14867268" cy="26909515"/>
          </a:xfrm>
          <a:prstGeom prst="rect">
            <a:avLst/>
          </a:prstGeom>
        </p:spPr>
      </p:pic>
      <p:pic>
        <p:nvPicPr>
          <p:cNvPr id="14" name="Picture 13">
            <a:extLst>
              <a:ext uri="{FF2B5EF4-FFF2-40B4-BE49-F238E27FC236}">
                <a16:creationId xmlns:a16="http://schemas.microsoft.com/office/drawing/2014/main" id="{32F294E0-6B93-714A-9E3C-090052B88111}"/>
              </a:ext>
            </a:extLst>
          </p:cNvPr>
          <p:cNvPicPr>
            <a:picLocks noChangeAspect="1"/>
          </p:cNvPicPr>
          <p:nvPr/>
        </p:nvPicPr>
        <p:blipFill>
          <a:blip r:embed="rId4"/>
          <a:stretch>
            <a:fillRect/>
          </a:stretch>
        </p:blipFill>
        <p:spPr>
          <a:xfrm>
            <a:off x="38811200" y="731522"/>
            <a:ext cx="11382095" cy="37353799"/>
          </a:xfrm>
          <a:prstGeom prst="rect">
            <a:avLst/>
          </a:prstGeom>
        </p:spPr>
      </p:pic>
      <p:sp>
        <p:nvSpPr>
          <p:cNvPr id="15" name="TextBox 14">
            <a:extLst>
              <a:ext uri="{FF2B5EF4-FFF2-40B4-BE49-F238E27FC236}">
                <a16:creationId xmlns:a16="http://schemas.microsoft.com/office/drawing/2014/main" id="{80EA7FA1-6105-9B4B-9257-BC2C6BC110AE}"/>
              </a:ext>
            </a:extLst>
          </p:cNvPr>
          <p:cNvSpPr txBox="1"/>
          <p:nvPr/>
        </p:nvSpPr>
        <p:spPr>
          <a:xfrm>
            <a:off x="30784800" y="1404258"/>
            <a:ext cx="7924801" cy="21267360"/>
          </a:xfrm>
          <a:prstGeom prst="rect">
            <a:avLst/>
          </a:prstGeom>
          <a:noFill/>
        </p:spPr>
        <p:txBody>
          <a:bodyPr wrap="square" rtlCol="0">
            <a:spAutoFit/>
          </a:bodyPr>
          <a:lstStyle/>
          <a:p>
            <a:r>
              <a:rPr lang="en-US" sz="8800" b="1" dirty="0"/>
              <a:t>CHOOSE </a:t>
            </a:r>
          </a:p>
          <a:p>
            <a:r>
              <a:rPr lang="en-US" sz="8800" b="1" dirty="0"/>
              <a:t>A LAYOUT</a:t>
            </a:r>
          </a:p>
          <a:p>
            <a:r>
              <a:rPr lang="en-US" sz="6000" dirty="0"/>
              <a:t>Different forms/amounts</a:t>
            </a:r>
            <a:br>
              <a:rPr lang="en-US" sz="6000" dirty="0"/>
            </a:br>
            <a:r>
              <a:rPr lang="en-US" sz="6000" dirty="0"/>
              <a:t>of content might be suited to different </a:t>
            </a:r>
            <a:br>
              <a:rPr lang="en-US" sz="6000" dirty="0"/>
            </a:br>
            <a:r>
              <a:rPr lang="en-US" sz="6000" dirty="0"/>
              <a:t>column arrangements. </a:t>
            </a:r>
            <a:br>
              <a:rPr lang="en-US" sz="6000" dirty="0"/>
            </a:br>
            <a:r>
              <a:rPr lang="en-US" sz="6000" dirty="0"/>
              <a:t>These 4 layouts provide a choice of 3-column, </a:t>
            </a:r>
            <a:br>
              <a:rPr lang="en-US" sz="6000" dirty="0"/>
            </a:br>
            <a:r>
              <a:rPr lang="en-US" sz="6000" dirty="0"/>
              <a:t>3-column with a wider </a:t>
            </a:r>
            <a:br>
              <a:rPr lang="en-US" sz="6000" dirty="0"/>
            </a:br>
            <a:r>
              <a:rPr lang="en-US" sz="6000" dirty="0"/>
              <a:t>middle column, a </a:t>
            </a:r>
            <a:br>
              <a:rPr lang="en-US" sz="6000" dirty="0"/>
            </a:br>
            <a:r>
              <a:rPr lang="en-US" sz="6000" dirty="0"/>
              <a:t>4-column, and 4-column with the middle columns combined. Think about how your content will be organized and how much space you will need for introductory and concluding information versus data/figures. These options are all provided in this template file. </a:t>
            </a:r>
          </a:p>
        </p:txBody>
      </p:sp>
      <p:sp>
        <p:nvSpPr>
          <p:cNvPr id="9" name="TextBox 8">
            <a:extLst>
              <a:ext uri="{FF2B5EF4-FFF2-40B4-BE49-F238E27FC236}">
                <a16:creationId xmlns:a16="http://schemas.microsoft.com/office/drawing/2014/main" id="{3DA46D83-1B40-A640-8E4C-4F7F09B456EE}"/>
              </a:ext>
            </a:extLst>
          </p:cNvPr>
          <p:cNvSpPr txBox="1"/>
          <p:nvPr/>
        </p:nvSpPr>
        <p:spPr>
          <a:xfrm>
            <a:off x="30784800" y="23242855"/>
            <a:ext cx="7924799" cy="10679847"/>
          </a:xfrm>
          <a:prstGeom prst="rect">
            <a:avLst/>
          </a:prstGeom>
          <a:noFill/>
        </p:spPr>
        <p:txBody>
          <a:bodyPr wrap="square" rtlCol="0">
            <a:spAutoFit/>
          </a:bodyPr>
          <a:lstStyle/>
          <a:p>
            <a:r>
              <a:rPr lang="en-US" sz="8800" b="1" dirty="0"/>
              <a:t>NEXT</a:t>
            </a:r>
          </a:p>
          <a:p>
            <a:r>
              <a:rPr lang="en-US" sz="6000" dirty="0"/>
              <a:t>Once you’ve chosen the template page that best suits your project, delete other template pages (it might be helpful to keep the following basic tips pages for reference while editing) and save the file under a new name. </a:t>
            </a:r>
          </a:p>
        </p:txBody>
      </p:sp>
      <p:sp>
        <p:nvSpPr>
          <p:cNvPr id="11" name="TextBox 10">
            <a:extLst>
              <a:ext uri="{FF2B5EF4-FFF2-40B4-BE49-F238E27FC236}">
                <a16:creationId xmlns:a16="http://schemas.microsoft.com/office/drawing/2014/main" id="{C0E31E92-C78C-0649-B7B3-14A11828D8CA}"/>
              </a:ext>
            </a:extLst>
          </p:cNvPr>
          <p:cNvSpPr txBox="1"/>
          <p:nvPr/>
        </p:nvSpPr>
        <p:spPr>
          <a:xfrm>
            <a:off x="3622935" y="18473580"/>
            <a:ext cx="8280051" cy="1446550"/>
          </a:xfrm>
          <a:prstGeom prst="rect">
            <a:avLst/>
          </a:prstGeom>
          <a:noFill/>
        </p:spPr>
        <p:txBody>
          <a:bodyPr wrap="square" rtlCol="0">
            <a:spAutoFit/>
          </a:bodyPr>
          <a:lstStyle/>
          <a:p>
            <a:pPr algn="ctr"/>
            <a:r>
              <a:rPr lang="en-US" sz="8800" b="1" dirty="0">
                <a:solidFill>
                  <a:schemeClr val="bg1"/>
                </a:solidFill>
              </a:rPr>
              <a:t>THIS FILE</a:t>
            </a:r>
            <a:endParaRPr lang="en-US" sz="6000" dirty="0">
              <a:solidFill>
                <a:schemeClr val="bg1"/>
              </a:solidFill>
            </a:endParaRPr>
          </a:p>
        </p:txBody>
      </p:sp>
      <p:sp>
        <p:nvSpPr>
          <p:cNvPr id="13" name="TextBox 12">
            <a:extLst>
              <a:ext uri="{FF2B5EF4-FFF2-40B4-BE49-F238E27FC236}">
                <a16:creationId xmlns:a16="http://schemas.microsoft.com/office/drawing/2014/main" id="{9CEE4629-661A-924C-9ACD-742A876A40BE}"/>
              </a:ext>
            </a:extLst>
          </p:cNvPr>
          <p:cNvSpPr txBox="1"/>
          <p:nvPr/>
        </p:nvSpPr>
        <p:spPr>
          <a:xfrm>
            <a:off x="2870024" y="28582779"/>
            <a:ext cx="8280051" cy="2800767"/>
          </a:xfrm>
          <a:prstGeom prst="rect">
            <a:avLst/>
          </a:prstGeom>
          <a:noFill/>
        </p:spPr>
        <p:txBody>
          <a:bodyPr wrap="square" rtlCol="0">
            <a:spAutoFit/>
          </a:bodyPr>
          <a:lstStyle/>
          <a:p>
            <a:pPr algn="ctr"/>
            <a:r>
              <a:rPr lang="en-US" sz="8800" b="1" dirty="0">
                <a:solidFill>
                  <a:schemeClr val="bg1"/>
                </a:solidFill>
              </a:rPr>
              <a:t>OTHER TEMPLATE FILE</a:t>
            </a:r>
            <a:endParaRPr lang="en-US" sz="6000" dirty="0">
              <a:solidFill>
                <a:schemeClr val="bg1"/>
              </a:solidFill>
            </a:endParaRPr>
          </a:p>
        </p:txBody>
      </p:sp>
    </p:spTree>
    <p:extLst>
      <p:ext uri="{BB962C8B-B14F-4D97-AF65-F5344CB8AC3E}">
        <p14:creationId xmlns:p14="http://schemas.microsoft.com/office/powerpoint/2010/main" val="25441854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9793BF8D-56A9-8742-A19E-B035F074E712}"/>
              </a:ext>
            </a:extLst>
          </p:cNvPr>
          <p:cNvSpPr/>
          <p:nvPr/>
        </p:nvSpPr>
        <p:spPr>
          <a:xfrm>
            <a:off x="1371600" y="8229600"/>
            <a:ext cx="11239500" cy="1404257"/>
          </a:xfrm>
          <a:prstGeom prst="rect">
            <a:avLst/>
          </a:prstGeom>
          <a:solidFill>
            <a:srgbClr val="381F6B"/>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100" b="1" dirty="0">
                <a:latin typeface="Neue Haas Grotesk Text Pro" panose="020B0504020202020204" pitchFamily="34" charset="0"/>
                <a:cs typeface="Arial" panose="020B0604020202020204" pitchFamily="34" charset="0"/>
              </a:rPr>
              <a:t>Abstract</a:t>
            </a:r>
          </a:p>
        </p:txBody>
      </p:sp>
      <p:sp>
        <p:nvSpPr>
          <p:cNvPr id="29" name="TextBox 28">
            <a:extLst>
              <a:ext uri="{FF2B5EF4-FFF2-40B4-BE49-F238E27FC236}">
                <a16:creationId xmlns:a16="http://schemas.microsoft.com/office/drawing/2014/main" id="{18A32700-8A5E-F14B-8B34-1C50AAF06B60}"/>
              </a:ext>
            </a:extLst>
          </p:cNvPr>
          <p:cNvSpPr txBox="1"/>
          <p:nvPr/>
        </p:nvSpPr>
        <p:spPr>
          <a:xfrm>
            <a:off x="1371600" y="9820122"/>
            <a:ext cx="11239500" cy="11910953"/>
          </a:xfrm>
          <a:prstGeom prst="rect">
            <a:avLst/>
          </a:prstGeom>
          <a:noFill/>
        </p:spPr>
        <p:txBody>
          <a:bodyPr wrap="square" rtlCol="0">
            <a:spAutoFit/>
          </a:bodyPr>
          <a:lstStyle/>
          <a:p>
            <a:r>
              <a:rPr lang="en-US" sz="3200" dirty="0">
                <a:latin typeface="Neue Haas Grotesk Text Pro" panose="020B0504020202020204" pitchFamily="34" charset="0"/>
                <a:cs typeface="Arial" panose="020B0604020202020204" pitchFamily="34" charset="0"/>
              </a:rPr>
              <a:t>We trained a machine learning algorithm to autonomously classify large astronomical datasets for high-redshift galaxies. We used raw data from the Hobby-Eberly Telescope Dark Energy Experiment (HETDEX) third internal data release (HDR3) and extracted light spectra to train a Random Forest classification algorithm. We manipulated the spectral data to construct a sample of 10,000 true astrophysical spectra (high-redshift sources) and 10,000 noise sources. The high-redshift data set was constructed by using visually inspected spectra from the GEVIP internal HETDEX detections catalog. The noise sample was constructed by extracting spectra at random positions in the sky where there were no astrophysical objects within 200 arcseconds of the location of extraction. Both samples were then combined into a single dataset and labeled. We labeled a high-redshift source as a ‘1’ and a noise source was labeled a ‘0’. Using the ‘</a:t>
            </a:r>
            <a:r>
              <a:rPr lang="en-US" sz="3200" dirty="0" err="1">
                <a:latin typeface="Neue Haas Grotesk Text Pro" panose="020B0504020202020204" pitchFamily="34" charset="0"/>
                <a:cs typeface="Arial" panose="020B0604020202020204" pitchFamily="34" charset="0"/>
              </a:rPr>
              <a:t>sklearn</a:t>
            </a:r>
            <a:r>
              <a:rPr lang="en-US" sz="3200" dirty="0">
                <a:latin typeface="Neue Haas Grotesk Text Pro" panose="020B0504020202020204" pitchFamily="34" charset="0"/>
                <a:cs typeface="Arial" panose="020B0604020202020204" pitchFamily="34" charset="0"/>
              </a:rPr>
              <a:t>’ package, the entire dataset was split into 70% training and 30% testing sets. The algorithm was trained on the training set, and then employed to classify a source as either a ‘1’ or a ‘0’ in the testing set. The algorithm was able to achieve an accuracy of ~98.55% in its classification predictions with a precision of ~98.19% and a recall of ~98.94%.</a:t>
            </a:r>
          </a:p>
        </p:txBody>
      </p:sp>
      <p:sp>
        <p:nvSpPr>
          <p:cNvPr id="30" name="Rectangle 29">
            <a:extLst>
              <a:ext uri="{FF2B5EF4-FFF2-40B4-BE49-F238E27FC236}">
                <a16:creationId xmlns:a16="http://schemas.microsoft.com/office/drawing/2014/main" id="{AED851E9-E51A-ED49-A61B-057C0BBBC14E}"/>
              </a:ext>
            </a:extLst>
          </p:cNvPr>
          <p:cNvSpPr/>
          <p:nvPr/>
        </p:nvSpPr>
        <p:spPr>
          <a:xfrm>
            <a:off x="1371600" y="21877255"/>
            <a:ext cx="11239500" cy="1404257"/>
          </a:xfrm>
          <a:prstGeom prst="rect">
            <a:avLst/>
          </a:prstGeom>
          <a:solidFill>
            <a:srgbClr val="381F6B"/>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100" b="1" dirty="0">
                <a:latin typeface="Neue Haas Grotesk Text Pro" panose="020B0504020202020204" pitchFamily="34" charset="0"/>
                <a:cs typeface="Arial" panose="020B0604020202020204" pitchFamily="34" charset="0"/>
              </a:rPr>
              <a:t>Motivation</a:t>
            </a:r>
          </a:p>
        </p:txBody>
      </p:sp>
      <p:sp>
        <p:nvSpPr>
          <p:cNvPr id="31" name="TextBox 30">
            <a:extLst>
              <a:ext uri="{FF2B5EF4-FFF2-40B4-BE49-F238E27FC236}">
                <a16:creationId xmlns:a16="http://schemas.microsoft.com/office/drawing/2014/main" id="{C749BD8B-14BE-2241-A82B-B42560239818}"/>
              </a:ext>
            </a:extLst>
          </p:cNvPr>
          <p:cNvSpPr txBox="1"/>
          <p:nvPr/>
        </p:nvSpPr>
        <p:spPr>
          <a:xfrm>
            <a:off x="1371600" y="23467779"/>
            <a:ext cx="11239500" cy="5016758"/>
          </a:xfrm>
          <a:prstGeom prst="rect">
            <a:avLst/>
          </a:prstGeom>
          <a:noFill/>
        </p:spPr>
        <p:txBody>
          <a:bodyPr wrap="square" rtlCol="0">
            <a:spAutoFit/>
          </a:bodyPr>
          <a:lstStyle/>
          <a:p>
            <a:r>
              <a:rPr lang="en-US" sz="3200" dirty="0">
                <a:latin typeface="Neue Haas Grotesk Text Pro" panose="020B0504020202020204" pitchFamily="34" charset="0"/>
                <a:cs typeface="Arial" panose="020B0604020202020204" pitchFamily="34" charset="0"/>
              </a:rPr>
              <a:t>Machine learning methods like clustering and classification are very popular in the astronomy machine learning community. However, many ML algorithms struggle with differentiating between noise spectra and true astrophysical (high-redshift in this case) spectra. The motivation for this project was to implement an algorithm that focused on solving the astrophysical source vs. noise problem specifically. This will allow for more high-redshift sources to be studied, which will help us learn more about the period of reionization in the universal timeline. </a:t>
            </a:r>
          </a:p>
        </p:txBody>
      </p:sp>
      <p:sp>
        <p:nvSpPr>
          <p:cNvPr id="34" name="Rectangle 33">
            <a:extLst>
              <a:ext uri="{FF2B5EF4-FFF2-40B4-BE49-F238E27FC236}">
                <a16:creationId xmlns:a16="http://schemas.microsoft.com/office/drawing/2014/main" id="{BF1332FF-D8B3-0B41-96D8-0E173A70837B}"/>
              </a:ext>
            </a:extLst>
          </p:cNvPr>
          <p:cNvSpPr/>
          <p:nvPr/>
        </p:nvSpPr>
        <p:spPr>
          <a:xfrm>
            <a:off x="13754100" y="8229600"/>
            <a:ext cx="23660100" cy="1404257"/>
          </a:xfrm>
          <a:prstGeom prst="rect">
            <a:avLst/>
          </a:prstGeom>
          <a:solidFill>
            <a:srgbClr val="381F6B"/>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100" b="1" dirty="0">
                <a:latin typeface="Neue Haas Grotesk Text Pro" panose="020B0504020202020204" pitchFamily="34" charset="0"/>
                <a:cs typeface="Arial" panose="020B0604020202020204" pitchFamily="34" charset="0"/>
              </a:rPr>
              <a:t>Methods and Results</a:t>
            </a:r>
            <a:endParaRPr lang="en-US" sz="6100" dirty="0">
              <a:latin typeface="Neue Haas Grotesk Text Pro" panose="020B0504020202020204" pitchFamily="34" charset="0"/>
              <a:cs typeface="Arial" panose="020B0604020202020204" pitchFamily="34" charset="0"/>
            </a:endParaRPr>
          </a:p>
        </p:txBody>
      </p:sp>
      <p:sp>
        <p:nvSpPr>
          <p:cNvPr id="36" name="Rectangle 35">
            <a:extLst>
              <a:ext uri="{FF2B5EF4-FFF2-40B4-BE49-F238E27FC236}">
                <a16:creationId xmlns:a16="http://schemas.microsoft.com/office/drawing/2014/main" id="{21B3CADE-3DDC-5C46-9768-F309F35EA439}"/>
              </a:ext>
            </a:extLst>
          </p:cNvPr>
          <p:cNvSpPr/>
          <p:nvPr/>
        </p:nvSpPr>
        <p:spPr>
          <a:xfrm>
            <a:off x="38557200" y="8229600"/>
            <a:ext cx="11277600" cy="1404257"/>
          </a:xfrm>
          <a:prstGeom prst="rect">
            <a:avLst/>
          </a:prstGeom>
          <a:solidFill>
            <a:srgbClr val="381F6B"/>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100" b="1" dirty="0">
                <a:latin typeface="Neue Haas Grotesk Text Pro" panose="020B0504020202020204" pitchFamily="34" charset="0"/>
                <a:cs typeface="Arial" panose="020B0604020202020204" pitchFamily="34" charset="0"/>
              </a:rPr>
              <a:t>Results</a:t>
            </a:r>
            <a:endParaRPr lang="en-US" sz="6100" dirty="0">
              <a:latin typeface="Neue Haas Grotesk Text Pro" panose="020B0504020202020204" pitchFamily="34" charset="0"/>
              <a:cs typeface="Arial" panose="020B0604020202020204" pitchFamily="34" charset="0"/>
            </a:endParaRPr>
          </a:p>
        </p:txBody>
      </p:sp>
      <p:sp>
        <p:nvSpPr>
          <p:cNvPr id="38" name="Rectangle 37">
            <a:extLst>
              <a:ext uri="{FF2B5EF4-FFF2-40B4-BE49-F238E27FC236}">
                <a16:creationId xmlns:a16="http://schemas.microsoft.com/office/drawing/2014/main" id="{4B5464B4-DE44-1A4C-8304-7A19C54B2B9B}"/>
              </a:ext>
            </a:extLst>
          </p:cNvPr>
          <p:cNvSpPr/>
          <p:nvPr/>
        </p:nvSpPr>
        <p:spPr>
          <a:xfrm>
            <a:off x="38557200" y="22758671"/>
            <a:ext cx="11277600" cy="1404257"/>
          </a:xfrm>
          <a:prstGeom prst="rect">
            <a:avLst/>
          </a:prstGeom>
          <a:solidFill>
            <a:srgbClr val="381F6B"/>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100" b="1" dirty="0">
                <a:latin typeface="Neue Haas Grotesk Text Pro" panose="020B0504020202020204" pitchFamily="34" charset="0"/>
                <a:cs typeface="Arial" panose="020B0604020202020204" pitchFamily="34" charset="0"/>
              </a:rPr>
              <a:t>Conclusion</a:t>
            </a:r>
            <a:endParaRPr lang="en-US" sz="6100" dirty="0">
              <a:latin typeface="Neue Haas Grotesk Text Pro" panose="020B0504020202020204" pitchFamily="34" charset="0"/>
              <a:cs typeface="Arial" panose="020B0604020202020204" pitchFamily="34" charset="0"/>
            </a:endParaRPr>
          </a:p>
        </p:txBody>
      </p:sp>
      <p:sp>
        <p:nvSpPr>
          <p:cNvPr id="39" name="TextBox 38">
            <a:extLst>
              <a:ext uri="{FF2B5EF4-FFF2-40B4-BE49-F238E27FC236}">
                <a16:creationId xmlns:a16="http://schemas.microsoft.com/office/drawing/2014/main" id="{9EC33640-EEE9-834D-A841-8A6950BBE04A}"/>
              </a:ext>
            </a:extLst>
          </p:cNvPr>
          <p:cNvSpPr txBox="1"/>
          <p:nvPr/>
        </p:nvSpPr>
        <p:spPr>
          <a:xfrm>
            <a:off x="38557200" y="24331985"/>
            <a:ext cx="11277600" cy="4524315"/>
          </a:xfrm>
          <a:prstGeom prst="rect">
            <a:avLst/>
          </a:prstGeom>
          <a:noFill/>
        </p:spPr>
        <p:txBody>
          <a:bodyPr wrap="square" rtlCol="0">
            <a:spAutoFit/>
          </a:bodyPr>
          <a:lstStyle/>
          <a:p>
            <a:r>
              <a:rPr lang="en-US" sz="3200" dirty="0">
                <a:latin typeface="Neue Haas Grotesk Text Pro" panose="020B0504020202020204" pitchFamily="34" charset="0"/>
                <a:cs typeface="Arial" panose="020B0604020202020204" pitchFamily="34" charset="0"/>
              </a:rPr>
              <a:t>We trained a Random Forest machine learning algorithm to distinguish between true astrophysical spectra and noise spectra. First, we extracted raw data and reduced the noise of our target data by dividing spectral error data out of the true astrophysical data. Applying the random forest classifier on the denoised data allowed us to achieve a classification accuracy of ~98.55%. In the future, this algorithm could be used to support algorithms which usually suffer with high-redshift vs. noise classification.</a:t>
            </a:r>
          </a:p>
        </p:txBody>
      </p:sp>
      <p:sp>
        <p:nvSpPr>
          <p:cNvPr id="40" name="Rectangle 39">
            <a:extLst>
              <a:ext uri="{FF2B5EF4-FFF2-40B4-BE49-F238E27FC236}">
                <a16:creationId xmlns:a16="http://schemas.microsoft.com/office/drawing/2014/main" id="{96AC576E-DF67-1346-8B23-A276FB195AF9}"/>
              </a:ext>
            </a:extLst>
          </p:cNvPr>
          <p:cNvSpPr/>
          <p:nvPr/>
        </p:nvSpPr>
        <p:spPr>
          <a:xfrm>
            <a:off x="38557200" y="32469134"/>
            <a:ext cx="11277600" cy="1404257"/>
          </a:xfrm>
          <a:prstGeom prst="rect">
            <a:avLst/>
          </a:prstGeom>
          <a:solidFill>
            <a:srgbClr val="381F6B"/>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100" b="1" dirty="0">
                <a:latin typeface="Neue Haas Grotesk Text Pro" panose="020B0504020202020204" pitchFamily="34" charset="0"/>
                <a:cs typeface="Arial" panose="020B0604020202020204" pitchFamily="34" charset="0"/>
              </a:rPr>
              <a:t>Acknowledgments</a:t>
            </a:r>
            <a:endParaRPr lang="en-US" sz="6100" dirty="0">
              <a:latin typeface="Neue Haas Grotesk Text Pro" panose="020B0504020202020204" pitchFamily="34" charset="0"/>
              <a:cs typeface="Arial" panose="020B0604020202020204" pitchFamily="34" charset="0"/>
            </a:endParaRPr>
          </a:p>
        </p:txBody>
      </p:sp>
      <p:sp>
        <p:nvSpPr>
          <p:cNvPr id="41" name="TextBox 40">
            <a:extLst>
              <a:ext uri="{FF2B5EF4-FFF2-40B4-BE49-F238E27FC236}">
                <a16:creationId xmlns:a16="http://schemas.microsoft.com/office/drawing/2014/main" id="{D3B14DD9-B7DC-9649-93B5-3E6B59AB53A6}"/>
              </a:ext>
            </a:extLst>
          </p:cNvPr>
          <p:cNvSpPr txBox="1"/>
          <p:nvPr/>
        </p:nvSpPr>
        <p:spPr>
          <a:xfrm>
            <a:off x="38557200" y="33965028"/>
            <a:ext cx="11277600" cy="2554545"/>
          </a:xfrm>
          <a:prstGeom prst="rect">
            <a:avLst/>
          </a:prstGeom>
          <a:noFill/>
        </p:spPr>
        <p:txBody>
          <a:bodyPr wrap="square" rtlCol="0">
            <a:spAutoFit/>
          </a:bodyPr>
          <a:lstStyle/>
          <a:p>
            <a:r>
              <a:rPr lang="en-US" sz="3200" dirty="0">
                <a:latin typeface="Neue Haas Grotesk Text Pro" panose="020B0504020202020204" pitchFamily="34" charset="0"/>
                <a:cs typeface="Arial" panose="020B0604020202020204" pitchFamily="34" charset="0"/>
              </a:rPr>
              <a:t>Thank you to Oscar Chavez, Dr. Steven Finkelstein, Dr. Gene Leung, and GEVIP for their support throughout my research. The Vertically Integrated Project (VIP): Galaxy Evolution group gratefully acknowledges the support from National Science Foundation (NSF) grant AST-1908817.</a:t>
            </a:r>
          </a:p>
        </p:txBody>
      </p:sp>
      <p:sp>
        <p:nvSpPr>
          <p:cNvPr id="46" name="TextBox 45">
            <a:extLst>
              <a:ext uri="{FF2B5EF4-FFF2-40B4-BE49-F238E27FC236}">
                <a16:creationId xmlns:a16="http://schemas.microsoft.com/office/drawing/2014/main" id="{58172F54-FDD4-DE4C-9157-4E60CC3E76D7}"/>
              </a:ext>
            </a:extLst>
          </p:cNvPr>
          <p:cNvSpPr txBox="1"/>
          <p:nvPr/>
        </p:nvSpPr>
        <p:spPr>
          <a:xfrm>
            <a:off x="38557200" y="18977385"/>
            <a:ext cx="11277598" cy="3539430"/>
          </a:xfrm>
          <a:prstGeom prst="rect">
            <a:avLst/>
          </a:prstGeom>
          <a:noFill/>
        </p:spPr>
        <p:txBody>
          <a:bodyPr wrap="square" rtlCol="0">
            <a:spAutoFit/>
          </a:bodyPr>
          <a:lstStyle/>
          <a:p>
            <a:r>
              <a:rPr lang="en-US" sz="3200" dirty="0">
                <a:latin typeface="Neue Haas Grotesk Text Pro" panose="020B0504020202020204" pitchFamily="34" charset="0"/>
                <a:cs typeface="Arial" panose="020B0604020202020204" pitchFamily="34" charset="0"/>
              </a:rPr>
              <a:t>We split the combined 20,000 sized data into a 70% training and 30% testing set. Out of the 6,000 sources that were in the testing set, 2985 were correctly identified as high-redshift, 2928 were correctly identified as noise, 55 were high-redshift sources incorrectly identified as noise and 32 were noise sources incorrectly identifies as high-redshift.</a:t>
            </a:r>
          </a:p>
        </p:txBody>
      </p:sp>
      <p:sp>
        <p:nvSpPr>
          <p:cNvPr id="49" name="TextBox 48">
            <a:extLst>
              <a:ext uri="{FF2B5EF4-FFF2-40B4-BE49-F238E27FC236}">
                <a16:creationId xmlns:a16="http://schemas.microsoft.com/office/drawing/2014/main" id="{EC54CC39-07B7-8C4C-8757-354D483444A0}"/>
              </a:ext>
            </a:extLst>
          </p:cNvPr>
          <p:cNvSpPr txBox="1"/>
          <p:nvPr/>
        </p:nvSpPr>
        <p:spPr>
          <a:xfrm>
            <a:off x="13741038" y="32935734"/>
            <a:ext cx="11290662" cy="3539430"/>
          </a:xfrm>
          <a:prstGeom prst="rect">
            <a:avLst/>
          </a:prstGeom>
          <a:noFill/>
        </p:spPr>
        <p:txBody>
          <a:bodyPr wrap="square" rtlCol="0">
            <a:spAutoFit/>
          </a:bodyPr>
          <a:lstStyle/>
          <a:p>
            <a:r>
              <a:rPr lang="en-US" sz="3200" b="1" dirty="0">
                <a:latin typeface="Neue Haas Grotesk Text Pro" panose="020B0504020202020204" pitchFamily="34" charset="0"/>
                <a:cs typeface="Arial" panose="020B0604020202020204" pitchFamily="34" charset="0"/>
              </a:rPr>
              <a:t>Strengths:</a:t>
            </a:r>
          </a:p>
          <a:p>
            <a:pPr marL="457200" indent="-457200">
              <a:buFont typeface="Arial" panose="020B0604020202020204" pitchFamily="34" charset="0"/>
              <a:buChar char="•"/>
            </a:pPr>
            <a:r>
              <a:rPr lang="en-US" sz="3200" dirty="0">
                <a:latin typeface="Neue Haas Grotesk Text Pro" panose="020B0504020202020204" pitchFamily="34" charset="0"/>
                <a:cs typeface="Arial" panose="020B0604020202020204" pitchFamily="34" charset="0"/>
              </a:rPr>
              <a:t>RF is an ensemble learning method which combines multiple different techniques (sometimes per each node) to improve accuracy</a:t>
            </a:r>
          </a:p>
          <a:p>
            <a:pPr marL="457200" indent="-457200">
              <a:buFont typeface="Arial" panose="020B0604020202020204" pitchFamily="34" charset="0"/>
              <a:buChar char="•"/>
            </a:pPr>
            <a:r>
              <a:rPr lang="en-US" sz="3200" dirty="0">
                <a:latin typeface="Neue Haas Grotesk Text Pro" panose="020B0504020202020204" pitchFamily="34" charset="0"/>
                <a:cs typeface="Arial" panose="020B0604020202020204" pitchFamily="34" charset="0"/>
              </a:rPr>
              <a:t>Very robust to outliers and overfitting</a:t>
            </a:r>
          </a:p>
          <a:p>
            <a:pPr marL="457200" indent="-457200">
              <a:buFont typeface="Arial" panose="020B0604020202020204" pitchFamily="34" charset="0"/>
              <a:buChar char="•"/>
            </a:pPr>
            <a:r>
              <a:rPr lang="en-US" sz="3200" dirty="0">
                <a:latin typeface="Neue Haas Grotesk Text Pro" panose="020B0504020202020204" pitchFamily="34" charset="0"/>
                <a:cs typeface="Arial" panose="020B0604020202020204" pitchFamily="34" charset="0"/>
              </a:rPr>
              <a:t>Easy to implement and popular so there is a lot of documentation for help</a:t>
            </a:r>
          </a:p>
        </p:txBody>
      </p:sp>
      <p:sp>
        <p:nvSpPr>
          <p:cNvPr id="33" name="TextBox 32">
            <a:extLst>
              <a:ext uri="{FF2B5EF4-FFF2-40B4-BE49-F238E27FC236}">
                <a16:creationId xmlns:a16="http://schemas.microsoft.com/office/drawing/2014/main" id="{0ED7AA2B-70C0-FA48-81E5-1005C56A1DE9}"/>
              </a:ext>
            </a:extLst>
          </p:cNvPr>
          <p:cNvSpPr txBox="1"/>
          <p:nvPr/>
        </p:nvSpPr>
        <p:spPr>
          <a:xfrm>
            <a:off x="1371600" y="1016000"/>
            <a:ext cx="33223200" cy="3323987"/>
          </a:xfrm>
          <a:prstGeom prst="rect">
            <a:avLst/>
          </a:prstGeom>
          <a:noFill/>
        </p:spPr>
        <p:txBody>
          <a:bodyPr wrap="square" rtlCol="0">
            <a:spAutoFit/>
          </a:bodyPr>
          <a:lstStyle/>
          <a:p>
            <a:r>
              <a:rPr lang="en-US" sz="10500" b="1" dirty="0">
                <a:latin typeface="NeueHaasGroteskDisp Pro" panose="020B0504020202020204" pitchFamily="34" charset="0"/>
                <a:cs typeface="Arial" panose="020B0604020202020204" pitchFamily="34" charset="0"/>
              </a:rPr>
              <a:t>Classifying High-Redshift Galaxies from the HETDEX Survey Using a Random Forest Classifier</a:t>
            </a:r>
          </a:p>
        </p:txBody>
      </p:sp>
      <p:sp>
        <p:nvSpPr>
          <p:cNvPr id="37" name="TextBox 36">
            <a:extLst>
              <a:ext uri="{FF2B5EF4-FFF2-40B4-BE49-F238E27FC236}">
                <a16:creationId xmlns:a16="http://schemas.microsoft.com/office/drawing/2014/main" id="{C031AAC1-FB4A-3A4D-AF2A-5F401A410891}"/>
              </a:ext>
            </a:extLst>
          </p:cNvPr>
          <p:cNvSpPr txBox="1"/>
          <p:nvPr/>
        </p:nvSpPr>
        <p:spPr>
          <a:xfrm>
            <a:off x="1371600" y="4630199"/>
            <a:ext cx="31851600" cy="2646878"/>
          </a:xfrm>
          <a:prstGeom prst="rect">
            <a:avLst/>
          </a:prstGeom>
          <a:noFill/>
        </p:spPr>
        <p:txBody>
          <a:bodyPr wrap="square" rtlCol="0">
            <a:spAutoFit/>
          </a:bodyPr>
          <a:lstStyle/>
          <a:p>
            <a:r>
              <a:rPr lang="en-US" sz="6600" b="1" dirty="0">
                <a:latin typeface="Neue Haas Grotesk Text Pro" panose="020B0504020202020204" pitchFamily="34" charset="0"/>
                <a:cs typeface="Arial" panose="020B0604020202020204" pitchFamily="34" charset="0"/>
              </a:rPr>
              <a:t>Nicholas Davila</a:t>
            </a:r>
            <a:r>
              <a:rPr lang="en-US" sz="6600" b="1" baseline="30000" dirty="0">
                <a:latin typeface="Neue Haas Grotesk Text Pro" panose="020B0504020202020204" pitchFamily="34" charset="0"/>
                <a:cs typeface="Arial" panose="020B0604020202020204" pitchFamily="34" charset="0"/>
              </a:rPr>
              <a:t>1</a:t>
            </a:r>
            <a:r>
              <a:rPr lang="en-US" sz="6600" b="1" dirty="0">
                <a:latin typeface="Neue Haas Grotesk Text Pro" panose="020B0504020202020204" pitchFamily="34" charset="0"/>
                <a:cs typeface="Arial" panose="020B0604020202020204" pitchFamily="34" charset="0"/>
              </a:rPr>
              <a:t>, Oscar Chavez</a:t>
            </a:r>
            <a:r>
              <a:rPr lang="en-US" sz="6600" b="1" baseline="30000" dirty="0">
                <a:latin typeface="Neue Haas Grotesk Text Pro" panose="020B0504020202020204" pitchFamily="34" charset="0"/>
                <a:cs typeface="Arial" panose="020B0604020202020204" pitchFamily="34" charset="0"/>
              </a:rPr>
              <a:t>2</a:t>
            </a:r>
            <a:r>
              <a:rPr lang="en-US" sz="6600" b="1" dirty="0">
                <a:latin typeface="Neue Haas Grotesk Text Pro" panose="020B0504020202020204" pitchFamily="34" charset="0"/>
                <a:cs typeface="Arial" panose="020B0604020202020204" pitchFamily="34" charset="0"/>
              </a:rPr>
              <a:t>, Gene Leung</a:t>
            </a:r>
            <a:r>
              <a:rPr lang="en-US" sz="6600" b="1" baseline="30000" dirty="0">
                <a:latin typeface="Neue Haas Grotesk Text Pro" panose="020B0504020202020204" pitchFamily="34" charset="0"/>
                <a:cs typeface="Arial" panose="020B0604020202020204" pitchFamily="34" charset="0"/>
              </a:rPr>
              <a:t>2</a:t>
            </a:r>
            <a:r>
              <a:rPr lang="en-US" sz="6600" b="1" dirty="0">
                <a:latin typeface="Neue Haas Grotesk Text Pro" panose="020B0504020202020204" pitchFamily="34" charset="0"/>
                <a:cs typeface="Arial" panose="020B0604020202020204" pitchFamily="34" charset="0"/>
              </a:rPr>
              <a:t>, Steven Finkelstein</a:t>
            </a:r>
            <a:r>
              <a:rPr lang="en-US" sz="6600" b="1" baseline="30000" dirty="0">
                <a:latin typeface="Neue Haas Grotesk Text Pro" panose="020B0504020202020204" pitchFamily="34" charset="0"/>
                <a:cs typeface="Arial" panose="020B0604020202020204" pitchFamily="34" charset="0"/>
              </a:rPr>
              <a:t>2 </a:t>
            </a:r>
            <a:br>
              <a:rPr lang="en-US" sz="6600" dirty="0">
                <a:latin typeface="Neue Haas Grotesk Text Pro" panose="020B0504020202020204" pitchFamily="34" charset="0"/>
                <a:cs typeface="Arial" panose="020B0604020202020204" pitchFamily="34" charset="0"/>
              </a:rPr>
            </a:br>
            <a:r>
              <a:rPr lang="en-US" sz="5000" baseline="30000" dirty="0">
                <a:latin typeface="Neue Haas Grotesk Text Pro" panose="020B0504020202020204" pitchFamily="34" charset="0"/>
                <a:cs typeface="Arial" panose="020B0604020202020204" pitchFamily="34" charset="0"/>
              </a:rPr>
              <a:t>1</a:t>
            </a:r>
            <a:r>
              <a:rPr lang="en-US" sz="5000" dirty="0">
                <a:latin typeface="Neue Haas Grotesk Text Pro" panose="020B0504020202020204" pitchFamily="34" charset="0"/>
                <a:cs typeface="Arial" panose="020B0604020202020204" pitchFamily="34" charset="0"/>
              </a:rPr>
              <a:t>Department of Physics, College of Natural Sciences, The University of Texas</a:t>
            </a:r>
          </a:p>
          <a:p>
            <a:r>
              <a:rPr lang="en-US" sz="5000" baseline="30000" dirty="0">
                <a:latin typeface="Neue Haas Grotesk Text Pro" panose="020B0504020202020204" pitchFamily="34" charset="0"/>
                <a:cs typeface="Arial" panose="020B0604020202020204" pitchFamily="34" charset="0"/>
              </a:rPr>
              <a:t>2</a:t>
            </a:r>
            <a:r>
              <a:rPr lang="en-US" sz="5000" dirty="0">
                <a:latin typeface="Neue Haas Grotesk Text Pro" panose="020B0504020202020204" pitchFamily="34" charset="0"/>
                <a:cs typeface="Arial" panose="020B0604020202020204" pitchFamily="34" charset="0"/>
              </a:rPr>
              <a:t>Department of Astronomy, College of Natural Sciences, The University of Texas</a:t>
            </a:r>
          </a:p>
        </p:txBody>
      </p:sp>
      <p:pic>
        <p:nvPicPr>
          <p:cNvPr id="42" name="Picture 41">
            <a:extLst>
              <a:ext uri="{FF2B5EF4-FFF2-40B4-BE49-F238E27FC236}">
                <a16:creationId xmlns:a16="http://schemas.microsoft.com/office/drawing/2014/main" id="{621DE92E-1837-D740-83EF-0039B73B4939}"/>
              </a:ext>
            </a:extLst>
          </p:cNvPr>
          <p:cNvPicPr>
            <a:picLocks noChangeAspect="1"/>
          </p:cNvPicPr>
          <p:nvPr/>
        </p:nvPicPr>
        <p:blipFill>
          <a:blip r:embed="rId2"/>
          <a:stretch>
            <a:fillRect/>
          </a:stretch>
        </p:blipFill>
        <p:spPr>
          <a:xfrm>
            <a:off x="37718998" y="1791879"/>
            <a:ext cx="12039600" cy="1736764"/>
          </a:xfrm>
          <a:prstGeom prst="rect">
            <a:avLst/>
          </a:prstGeom>
        </p:spPr>
      </p:pic>
      <p:pic>
        <p:nvPicPr>
          <p:cNvPr id="2054" name="Picture 6">
            <a:extLst>
              <a:ext uri="{FF2B5EF4-FFF2-40B4-BE49-F238E27FC236}">
                <a16:creationId xmlns:a16="http://schemas.microsoft.com/office/drawing/2014/main" id="{7BEFE66B-CC0E-3830-B62C-B4ABD2D113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014400" y="4490569"/>
            <a:ext cx="10744198" cy="192584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Icon&#10;&#10;Description automatically generated">
            <a:extLst>
              <a:ext uri="{FF2B5EF4-FFF2-40B4-BE49-F238E27FC236}">
                <a16:creationId xmlns:a16="http://schemas.microsoft.com/office/drawing/2014/main" id="{D8EDDCF9-D46C-FDED-B876-F3EEC4C6992F}"/>
              </a:ext>
            </a:extLst>
          </p:cNvPr>
          <p:cNvPicPr>
            <a:picLocks noChangeAspect="1"/>
          </p:cNvPicPr>
          <p:nvPr/>
        </p:nvPicPr>
        <p:blipFill>
          <a:blip r:embed="rId4"/>
          <a:stretch>
            <a:fillRect/>
          </a:stretch>
        </p:blipFill>
        <p:spPr>
          <a:xfrm>
            <a:off x="34868363" y="3782598"/>
            <a:ext cx="2653224" cy="3142990"/>
          </a:xfrm>
          <a:prstGeom prst="rect">
            <a:avLst/>
          </a:prstGeom>
        </p:spPr>
      </p:pic>
      <p:grpSp>
        <p:nvGrpSpPr>
          <p:cNvPr id="58" name="Group 57">
            <a:extLst>
              <a:ext uri="{FF2B5EF4-FFF2-40B4-BE49-F238E27FC236}">
                <a16:creationId xmlns:a16="http://schemas.microsoft.com/office/drawing/2014/main" id="{821BFCA7-4FB9-D628-8406-0695DA5B3D58}"/>
              </a:ext>
            </a:extLst>
          </p:cNvPr>
          <p:cNvGrpSpPr/>
          <p:nvPr/>
        </p:nvGrpSpPr>
        <p:grpSpPr>
          <a:xfrm>
            <a:off x="2195273" y="28798978"/>
            <a:ext cx="8634682" cy="6522143"/>
            <a:chOff x="2195273" y="28748182"/>
            <a:chExt cx="8634682" cy="6522143"/>
          </a:xfrm>
        </p:grpSpPr>
        <p:pic>
          <p:nvPicPr>
            <p:cNvPr id="6" name="Picture 5">
              <a:extLst>
                <a:ext uri="{FF2B5EF4-FFF2-40B4-BE49-F238E27FC236}">
                  <a16:creationId xmlns:a16="http://schemas.microsoft.com/office/drawing/2014/main" id="{3E37E039-C420-304E-58FA-690D5C39A5AD}"/>
                </a:ext>
              </a:extLst>
            </p:cNvPr>
            <p:cNvPicPr>
              <a:picLocks noChangeAspect="1"/>
            </p:cNvPicPr>
            <p:nvPr/>
          </p:nvPicPr>
          <p:blipFill>
            <a:blip r:embed="rId5"/>
            <a:stretch>
              <a:fillRect/>
            </a:stretch>
          </p:blipFill>
          <p:spPr>
            <a:xfrm>
              <a:off x="2195273" y="32278877"/>
              <a:ext cx="3739310" cy="2991448"/>
            </a:xfrm>
            <a:prstGeom prst="rect">
              <a:avLst/>
            </a:prstGeom>
            <a:ln w="101600">
              <a:solidFill>
                <a:srgbClr val="00B050"/>
              </a:solidFill>
            </a:ln>
          </p:spPr>
        </p:pic>
        <p:pic>
          <p:nvPicPr>
            <p:cNvPr id="8" name="Picture 7">
              <a:extLst>
                <a:ext uri="{FF2B5EF4-FFF2-40B4-BE49-F238E27FC236}">
                  <a16:creationId xmlns:a16="http://schemas.microsoft.com/office/drawing/2014/main" id="{0761C19B-FCA6-2B3C-2F95-969C4693DBAF}"/>
                </a:ext>
              </a:extLst>
            </p:cNvPr>
            <p:cNvPicPr>
              <a:picLocks noChangeAspect="1"/>
            </p:cNvPicPr>
            <p:nvPr/>
          </p:nvPicPr>
          <p:blipFill>
            <a:blip r:embed="rId6"/>
            <a:stretch>
              <a:fillRect/>
            </a:stretch>
          </p:blipFill>
          <p:spPr>
            <a:xfrm>
              <a:off x="7090645" y="32278877"/>
              <a:ext cx="3739310" cy="2991448"/>
            </a:xfrm>
            <a:prstGeom prst="rect">
              <a:avLst/>
            </a:prstGeom>
            <a:ln w="101600">
              <a:solidFill>
                <a:srgbClr val="C00000"/>
              </a:solidFill>
            </a:ln>
          </p:spPr>
        </p:pic>
        <p:pic>
          <p:nvPicPr>
            <p:cNvPr id="10" name="Picture 9">
              <a:extLst>
                <a:ext uri="{FF2B5EF4-FFF2-40B4-BE49-F238E27FC236}">
                  <a16:creationId xmlns:a16="http://schemas.microsoft.com/office/drawing/2014/main" id="{ACA76AC4-564D-47D9-6D75-D0096CC8AE17}"/>
                </a:ext>
              </a:extLst>
            </p:cNvPr>
            <p:cNvPicPr>
              <a:picLocks noChangeAspect="1"/>
            </p:cNvPicPr>
            <p:nvPr/>
          </p:nvPicPr>
          <p:blipFill>
            <a:blip r:embed="rId7"/>
            <a:stretch>
              <a:fillRect/>
            </a:stretch>
          </p:blipFill>
          <p:spPr>
            <a:xfrm>
              <a:off x="7090644" y="28748182"/>
              <a:ext cx="3739310" cy="2991448"/>
            </a:xfrm>
            <a:prstGeom prst="rect">
              <a:avLst/>
            </a:prstGeom>
            <a:ln w="101600">
              <a:solidFill>
                <a:srgbClr val="C00000"/>
              </a:solidFill>
            </a:ln>
          </p:spPr>
        </p:pic>
        <p:pic>
          <p:nvPicPr>
            <p:cNvPr id="13" name="Picture 12">
              <a:extLst>
                <a:ext uri="{FF2B5EF4-FFF2-40B4-BE49-F238E27FC236}">
                  <a16:creationId xmlns:a16="http://schemas.microsoft.com/office/drawing/2014/main" id="{AEA99D61-9709-25CC-5DDA-40B8FE532A40}"/>
                </a:ext>
              </a:extLst>
            </p:cNvPr>
            <p:cNvPicPr>
              <a:picLocks noChangeAspect="1"/>
            </p:cNvPicPr>
            <p:nvPr/>
          </p:nvPicPr>
          <p:blipFill>
            <a:blip r:embed="rId8"/>
            <a:stretch>
              <a:fillRect/>
            </a:stretch>
          </p:blipFill>
          <p:spPr>
            <a:xfrm>
              <a:off x="2195273" y="28748182"/>
              <a:ext cx="3739310" cy="2991448"/>
            </a:xfrm>
            <a:prstGeom prst="rect">
              <a:avLst/>
            </a:prstGeom>
            <a:ln w="101600">
              <a:solidFill>
                <a:srgbClr val="00B050"/>
              </a:solidFill>
            </a:ln>
          </p:spPr>
        </p:pic>
      </p:grpSp>
      <p:sp>
        <p:nvSpPr>
          <p:cNvPr id="14" name="TextBox 13">
            <a:extLst>
              <a:ext uri="{FF2B5EF4-FFF2-40B4-BE49-F238E27FC236}">
                <a16:creationId xmlns:a16="http://schemas.microsoft.com/office/drawing/2014/main" id="{D1EDF286-7734-A2A2-2136-95587EE3233E}"/>
              </a:ext>
            </a:extLst>
          </p:cNvPr>
          <p:cNvSpPr txBox="1"/>
          <p:nvPr/>
        </p:nvSpPr>
        <p:spPr>
          <a:xfrm>
            <a:off x="13777921" y="9876292"/>
            <a:ext cx="12396779" cy="8463855"/>
          </a:xfrm>
          <a:prstGeom prst="rect">
            <a:avLst/>
          </a:prstGeom>
          <a:noFill/>
        </p:spPr>
        <p:txBody>
          <a:bodyPr wrap="square" rtlCol="0">
            <a:spAutoFit/>
          </a:bodyPr>
          <a:lstStyle/>
          <a:p>
            <a:r>
              <a:rPr lang="en-US" sz="3200" b="1" dirty="0">
                <a:latin typeface="Neue Haas Grotesk Text Pro" panose="020B0504020202020204" pitchFamily="34" charset="0"/>
                <a:cs typeface="Arial" panose="020B0604020202020204" pitchFamily="34" charset="0"/>
              </a:rPr>
              <a:t>Data Selection</a:t>
            </a:r>
          </a:p>
          <a:p>
            <a:pPr marL="514350" indent="-514350">
              <a:buFont typeface="+mj-lt"/>
              <a:buAutoNum type="arabicPeriod"/>
            </a:pPr>
            <a:r>
              <a:rPr lang="en-US" sz="3200" dirty="0">
                <a:latin typeface="Neue Haas Grotesk Text Pro" panose="020B0504020202020204" pitchFamily="34" charset="0"/>
                <a:cs typeface="Arial" panose="020B0604020202020204" pitchFamily="34" charset="0"/>
              </a:rPr>
              <a:t>Extracted 10,000 ‘high-confidence’ high-redshift spectral data from a GEVIP HETDEX detection catalog based on signal-to-noise ratio values greater than 7 and a </a:t>
            </a:r>
            <a:r>
              <a:rPr lang="en-US" sz="3200" dirty="0" err="1">
                <a:latin typeface="Neue Haas Grotesk Text Pro" panose="020B0504020202020204" pitchFamily="34" charset="0"/>
                <a:cs typeface="Arial" panose="020B0604020202020204" pitchFamily="34" charset="0"/>
              </a:rPr>
              <a:t>pLya</a:t>
            </a:r>
            <a:r>
              <a:rPr lang="en-US" sz="3200" dirty="0">
                <a:latin typeface="Neue Haas Grotesk Text Pro" panose="020B0504020202020204" pitchFamily="34" charset="0"/>
                <a:cs typeface="Arial" panose="020B0604020202020204" pitchFamily="34" charset="0"/>
              </a:rPr>
              <a:t> score larger than 0.95</a:t>
            </a:r>
          </a:p>
          <a:p>
            <a:pPr marL="514350" indent="-514350">
              <a:buFont typeface="+mj-lt"/>
              <a:buAutoNum type="arabicPeriod"/>
            </a:pPr>
            <a:r>
              <a:rPr lang="en-US" sz="3200" dirty="0">
                <a:latin typeface="Neue Haas Grotesk Text Pro" panose="020B0504020202020204" pitchFamily="34" charset="0"/>
                <a:cs typeface="Arial" panose="020B0604020202020204" pitchFamily="34" charset="0"/>
              </a:rPr>
              <a:t>Extracted 10,000 noise sources spectral data at random locations in the sky after checking that there we no sources within 200 arcseconds of the extraction point</a:t>
            </a:r>
            <a:br>
              <a:rPr lang="en-US" sz="3200" dirty="0">
                <a:latin typeface="Neue Haas Grotesk Text Pro" panose="020B0504020202020204" pitchFamily="34" charset="0"/>
                <a:cs typeface="Arial" panose="020B0604020202020204" pitchFamily="34" charset="0"/>
              </a:rPr>
            </a:br>
            <a:endParaRPr lang="en-US" sz="3200" dirty="0">
              <a:latin typeface="Neue Haas Grotesk Text Pro" panose="020B0504020202020204" pitchFamily="34" charset="0"/>
              <a:cs typeface="Arial" panose="020B0604020202020204" pitchFamily="34" charset="0"/>
            </a:endParaRPr>
          </a:p>
          <a:p>
            <a:r>
              <a:rPr lang="en-US" sz="3200" b="1" dirty="0">
                <a:latin typeface="Neue Haas Grotesk Text Pro" panose="020B0504020202020204" pitchFamily="34" charset="0"/>
                <a:cs typeface="Arial" panose="020B0604020202020204" pitchFamily="34" charset="0"/>
              </a:rPr>
              <a:t>Data Manipulation</a:t>
            </a:r>
          </a:p>
          <a:p>
            <a:pPr marL="514350" indent="-514350">
              <a:buFont typeface="+mj-lt"/>
              <a:buAutoNum type="arabicPeriod"/>
            </a:pPr>
            <a:r>
              <a:rPr lang="en-US" sz="3200" dirty="0">
                <a:latin typeface="Neue Haas Grotesk Text Pro" panose="020B0504020202020204" pitchFamily="34" charset="0"/>
                <a:cs typeface="Arial" panose="020B0604020202020204" pitchFamily="34" charset="0"/>
              </a:rPr>
              <a:t>Removed noisy areas from high-redshift sources by dividing the sources by their respective spectral error</a:t>
            </a:r>
          </a:p>
          <a:p>
            <a:pPr marL="514350" indent="-514350">
              <a:buFont typeface="+mj-lt"/>
              <a:buAutoNum type="arabicPeriod"/>
            </a:pPr>
            <a:r>
              <a:rPr lang="en-US" sz="3200" dirty="0">
                <a:latin typeface="Neue Haas Grotesk Text Pro" panose="020B0504020202020204" pitchFamily="34" charset="0"/>
                <a:cs typeface="Arial" panose="020B0604020202020204" pitchFamily="34" charset="0"/>
              </a:rPr>
              <a:t>Combined the noise and high-redshift data sets into one large 20,000 sized data set and labeled high-redshift sources as ‘1’ and noise sources as ‘0.’</a:t>
            </a:r>
          </a:p>
          <a:p>
            <a:pPr marL="514350" indent="-514350">
              <a:buFont typeface="+mj-lt"/>
              <a:buAutoNum type="arabicPeriod"/>
            </a:pPr>
            <a:r>
              <a:rPr lang="en-US" sz="3200" dirty="0">
                <a:latin typeface="Neue Haas Grotesk Text Pro" panose="020B0504020202020204" pitchFamily="34" charset="0"/>
                <a:cs typeface="Arial" panose="020B0604020202020204" pitchFamily="34" charset="0"/>
              </a:rPr>
              <a:t>Using </a:t>
            </a:r>
            <a:r>
              <a:rPr lang="en-US" sz="3200" dirty="0" err="1">
                <a:latin typeface="Neue Haas Grotesk Text Pro" panose="020B0504020202020204" pitchFamily="34" charset="0"/>
                <a:cs typeface="Arial" panose="020B0604020202020204" pitchFamily="34" charset="0"/>
              </a:rPr>
              <a:t>sklearn</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train_test_split</a:t>
            </a:r>
            <a:r>
              <a:rPr lang="en-US" sz="3200" dirty="0">
                <a:latin typeface="Neue Haas Grotesk Text Pro" panose="020B0504020202020204" pitchFamily="34" charset="0"/>
                <a:cs typeface="Arial" panose="020B0604020202020204" pitchFamily="34" charset="0"/>
              </a:rPr>
              <a:t> the data was split into 70% training and 30% testing sets</a:t>
            </a:r>
          </a:p>
        </p:txBody>
      </p:sp>
      <p:pic>
        <p:nvPicPr>
          <p:cNvPr id="18" name="Picture 17">
            <a:extLst>
              <a:ext uri="{FF2B5EF4-FFF2-40B4-BE49-F238E27FC236}">
                <a16:creationId xmlns:a16="http://schemas.microsoft.com/office/drawing/2014/main" id="{BA5B4378-0BD5-61C4-99EC-3EA44E4E3ABD}"/>
              </a:ext>
            </a:extLst>
          </p:cNvPr>
          <p:cNvPicPr>
            <a:picLocks noChangeAspect="1"/>
          </p:cNvPicPr>
          <p:nvPr/>
        </p:nvPicPr>
        <p:blipFill>
          <a:blip r:embed="rId9"/>
          <a:stretch>
            <a:fillRect/>
          </a:stretch>
        </p:blipFill>
        <p:spPr>
          <a:xfrm>
            <a:off x="51701723" y="2764798"/>
            <a:ext cx="13121444" cy="4231431"/>
          </a:xfrm>
          <a:prstGeom prst="rect">
            <a:avLst/>
          </a:prstGeom>
        </p:spPr>
      </p:pic>
      <p:pic>
        <p:nvPicPr>
          <p:cNvPr id="19" name="Picture 18">
            <a:extLst>
              <a:ext uri="{FF2B5EF4-FFF2-40B4-BE49-F238E27FC236}">
                <a16:creationId xmlns:a16="http://schemas.microsoft.com/office/drawing/2014/main" id="{FD5A43EE-D477-2D5F-9764-524BFC89B755}"/>
              </a:ext>
            </a:extLst>
          </p:cNvPr>
          <p:cNvPicPr>
            <a:picLocks noChangeAspect="1"/>
          </p:cNvPicPr>
          <p:nvPr/>
        </p:nvPicPr>
        <p:blipFill>
          <a:blip r:embed="rId10"/>
          <a:stretch>
            <a:fillRect/>
          </a:stretch>
        </p:blipFill>
        <p:spPr>
          <a:xfrm>
            <a:off x="52633721" y="14777999"/>
            <a:ext cx="6882402" cy="8848802"/>
          </a:xfrm>
          <a:prstGeom prst="rect">
            <a:avLst/>
          </a:prstGeom>
        </p:spPr>
      </p:pic>
      <p:pic>
        <p:nvPicPr>
          <p:cNvPr id="1028" name="Picture 4">
            <a:extLst>
              <a:ext uri="{FF2B5EF4-FFF2-40B4-BE49-F238E27FC236}">
                <a16:creationId xmlns:a16="http://schemas.microsoft.com/office/drawing/2014/main" id="{3FA1F0BE-DE1F-1769-78E4-E22BFDF0964E}"/>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t="6388" b="6565"/>
          <a:stretch/>
        </p:blipFill>
        <p:spPr bwMode="auto">
          <a:xfrm>
            <a:off x="19403640" y="20997131"/>
            <a:ext cx="17243816" cy="9830511"/>
          </a:xfrm>
          <a:prstGeom prst="rect">
            <a:avLst/>
          </a:prstGeom>
          <a:noFill/>
          <a:ln w="57150">
            <a:solidFill>
              <a:srgbClr val="381F6B"/>
            </a:solidFill>
          </a:ln>
          <a:extLst>
            <a:ext uri="{909E8E84-426E-40DD-AFC4-6F175D3DCCD1}">
              <a14:hiddenFill xmlns:a14="http://schemas.microsoft.com/office/drawing/2010/main">
                <a:solidFill>
                  <a:srgbClr val="FFFFFF"/>
                </a:solidFill>
              </a14:hiddenFill>
            </a:ext>
          </a:extLst>
        </p:spPr>
      </p:pic>
      <p:grpSp>
        <p:nvGrpSpPr>
          <p:cNvPr id="24" name="Group 23">
            <a:extLst>
              <a:ext uri="{FF2B5EF4-FFF2-40B4-BE49-F238E27FC236}">
                <a16:creationId xmlns:a16="http://schemas.microsoft.com/office/drawing/2014/main" id="{D47066E7-4593-C93B-E1D1-6448A4BB73D2}"/>
              </a:ext>
            </a:extLst>
          </p:cNvPr>
          <p:cNvGrpSpPr/>
          <p:nvPr/>
        </p:nvGrpSpPr>
        <p:grpSpPr>
          <a:xfrm>
            <a:off x="14439900" y="18534999"/>
            <a:ext cx="4417577" cy="2883051"/>
            <a:chOff x="14920296" y="17894300"/>
            <a:chExt cx="4417577" cy="2883051"/>
          </a:xfrm>
        </p:grpSpPr>
        <p:pic>
          <p:nvPicPr>
            <p:cNvPr id="1026" name="Picture 2">
              <a:extLst>
                <a:ext uri="{FF2B5EF4-FFF2-40B4-BE49-F238E27FC236}">
                  <a16:creationId xmlns:a16="http://schemas.microsoft.com/office/drawing/2014/main" id="{862864B9-C2B6-E603-828D-DBF9FF5FAA75}"/>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4920296" y="17894300"/>
              <a:ext cx="4417577" cy="2883051"/>
            </a:xfrm>
            <a:prstGeom prst="rect">
              <a:avLst/>
            </a:prstGeom>
            <a:noFill/>
            <a:ln>
              <a:solidFill>
                <a:srgbClr val="381F6B"/>
              </a:solidFill>
            </a:ln>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3B96FDF6-7703-0655-12FE-2D811299FFF6}"/>
                </a:ext>
              </a:extLst>
            </p:cNvPr>
            <p:cNvSpPr/>
            <p:nvPr/>
          </p:nvSpPr>
          <p:spPr>
            <a:xfrm>
              <a:off x="18507823" y="19301235"/>
              <a:ext cx="258609" cy="258609"/>
            </a:xfrm>
            <a:prstGeom prst="rect">
              <a:avLst/>
            </a:prstGeom>
            <a:noFill/>
            <a:ln w="38100">
              <a:solidFill>
                <a:srgbClr val="381F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7" name="Straight Connector 6">
            <a:extLst>
              <a:ext uri="{FF2B5EF4-FFF2-40B4-BE49-F238E27FC236}">
                <a16:creationId xmlns:a16="http://schemas.microsoft.com/office/drawing/2014/main" id="{0B97E708-D84F-8F1B-5D10-163DCBD675B0}"/>
              </a:ext>
            </a:extLst>
          </p:cNvPr>
          <p:cNvCxnSpPr>
            <a:cxnSpLocks/>
            <a:stCxn id="2" idx="2"/>
          </p:cNvCxnSpPr>
          <p:nvPr/>
        </p:nvCxnSpPr>
        <p:spPr>
          <a:xfrm>
            <a:off x="18156732" y="20200543"/>
            <a:ext cx="1258393" cy="773507"/>
          </a:xfrm>
          <a:prstGeom prst="line">
            <a:avLst/>
          </a:prstGeom>
          <a:ln w="57150">
            <a:solidFill>
              <a:srgbClr val="381F6B"/>
            </a:solidFill>
          </a:ln>
        </p:spPr>
        <p:style>
          <a:lnRef idx="1">
            <a:schemeClr val="accent1"/>
          </a:lnRef>
          <a:fillRef idx="0">
            <a:schemeClr val="accent1"/>
          </a:fillRef>
          <a:effectRef idx="0">
            <a:schemeClr val="accent1"/>
          </a:effectRef>
          <a:fontRef idx="minor">
            <a:schemeClr val="tx1"/>
          </a:fontRef>
        </p:style>
      </p:cxnSp>
      <p:pic>
        <p:nvPicPr>
          <p:cNvPr id="21" name="Picture 2">
            <a:extLst>
              <a:ext uri="{FF2B5EF4-FFF2-40B4-BE49-F238E27FC236}">
                <a16:creationId xmlns:a16="http://schemas.microsoft.com/office/drawing/2014/main" id="{217945C5-5BF9-53E7-4C10-37C1A160BA0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3178048" y="26659899"/>
            <a:ext cx="11277597" cy="7453993"/>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C4844BBA-9144-B94F-AA47-692E057CEF61}"/>
              </a:ext>
            </a:extLst>
          </p:cNvPr>
          <p:cNvSpPr txBox="1"/>
          <p:nvPr/>
        </p:nvSpPr>
        <p:spPr>
          <a:xfrm>
            <a:off x="1371600" y="35683065"/>
            <a:ext cx="11239500" cy="1200329"/>
          </a:xfrm>
          <a:prstGeom prst="rect">
            <a:avLst/>
          </a:prstGeom>
          <a:noFill/>
        </p:spPr>
        <p:txBody>
          <a:bodyPr wrap="square" rtlCol="0">
            <a:spAutoFit/>
          </a:bodyPr>
          <a:lstStyle/>
          <a:p>
            <a:r>
              <a:rPr lang="en-US" sz="1800" i="1" dirty="0">
                <a:latin typeface="Neue Haas Grotesk Text Pro" panose="020B0504020202020204" pitchFamily="34" charset="0"/>
                <a:cs typeface="Arial" panose="020B0604020202020204" pitchFamily="34" charset="0"/>
              </a:rPr>
              <a:t>Figure 1: The left plots with the green outline are spectral plots of high-redshift true astrophysical objects. The green is to highlight that those are the spectral plots we want. The right plots with red outlines are spectral plots of noise. The red outline is to highlight that (ultimately) we do not want those, since studying noise is not interesting to us right now.</a:t>
            </a:r>
          </a:p>
        </p:txBody>
      </p:sp>
      <p:sp>
        <p:nvSpPr>
          <p:cNvPr id="26" name="TextBox 25">
            <a:extLst>
              <a:ext uri="{FF2B5EF4-FFF2-40B4-BE49-F238E27FC236}">
                <a16:creationId xmlns:a16="http://schemas.microsoft.com/office/drawing/2014/main" id="{A9DD243A-949D-BA7B-960D-32AA15917E43}"/>
              </a:ext>
            </a:extLst>
          </p:cNvPr>
          <p:cNvSpPr txBox="1"/>
          <p:nvPr/>
        </p:nvSpPr>
        <p:spPr>
          <a:xfrm>
            <a:off x="14439900" y="31152238"/>
            <a:ext cx="22288500" cy="1200329"/>
          </a:xfrm>
          <a:prstGeom prst="rect">
            <a:avLst/>
          </a:prstGeom>
          <a:noFill/>
        </p:spPr>
        <p:txBody>
          <a:bodyPr wrap="square" rtlCol="0">
            <a:spAutoFit/>
          </a:bodyPr>
          <a:lstStyle/>
          <a:p>
            <a:r>
              <a:rPr lang="en-US" sz="1800" i="1" dirty="0">
                <a:latin typeface="Neue Haas Grotesk Text Pro" panose="020B0504020202020204" pitchFamily="34" charset="0"/>
                <a:cs typeface="Arial" panose="020B0604020202020204" pitchFamily="34" charset="0"/>
              </a:rPr>
              <a:t>Figure 3: On the top left is a zoomed-out plot of the first decision tree created by our random forest classification algorithm (out of 700 total). The bottom right plot is a zoomed-in plot into the tree where the information on why splits were made is visible. The first line in all the boxes is the feature name with the split value. The split value is decided by the algorithm after selecting a threshold value which gives the highest information gain for that split. The second line ‘</a:t>
            </a:r>
            <a:r>
              <a:rPr lang="en-US" sz="1800" i="1" dirty="0" err="1">
                <a:latin typeface="Neue Haas Grotesk Text Pro" panose="020B0504020202020204" pitchFamily="34" charset="0"/>
                <a:cs typeface="Arial" panose="020B0604020202020204" pitchFamily="34" charset="0"/>
              </a:rPr>
              <a:t>gini</a:t>
            </a:r>
            <a:r>
              <a:rPr lang="en-US" sz="1800" i="1" dirty="0">
                <a:latin typeface="Neue Haas Grotesk Text Pro" panose="020B0504020202020204" pitchFamily="34" charset="0"/>
                <a:cs typeface="Arial" panose="020B0604020202020204" pitchFamily="34" charset="0"/>
              </a:rPr>
              <a:t>’ is the deciding factor to select the best split value or select the feature at the next node etc. The third line ‘samples’ is the remaining number of samples at that particular node. The fourth line ‘values’ is the number of each class remaining at that particular node.   </a:t>
            </a:r>
          </a:p>
        </p:txBody>
      </p:sp>
      <p:grpSp>
        <p:nvGrpSpPr>
          <p:cNvPr id="47" name="Group 46">
            <a:extLst>
              <a:ext uri="{FF2B5EF4-FFF2-40B4-BE49-F238E27FC236}">
                <a16:creationId xmlns:a16="http://schemas.microsoft.com/office/drawing/2014/main" id="{53C06C76-9D5C-BF2F-C5F7-155CDBA3272B}"/>
              </a:ext>
            </a:extLst>
          </p:cNvPr>
          <p:cNvGrpSpPr/>
          <p:nvPr/>
        </p:nvGrpSpPr>
        <p:grpSpPr>
          <a:xfrm>
            <a:off x="26861565" y="9853934"/>
            <a:ext cx="10215370" cy="8995330"/>
            <a:chOff x="26610582" y="9853934"/>
            <a:chExt cx="10215370" cy="8995330"/>
          </a:xfrm>
        </p:grpSpPr>
        <p:sp>
          <p:nvSpPr>
            <p:cNvPr id="16" name="Rectangle: Rounded Corners 15">
              <a:extLst>
                <a:ext uri="{FF2B5EF4-FFF2-40B4-BE49-F238E27FC236}">
                  <a16:creationId xmlns:a16="http://schemas.microsoft.com/office/drawing/2014/main" id="{830870C5-6F6D-5A65-1E0F-C99D73273F94}"/>
                </a:ext>
              </a:extLst>
            </p:cNvPr>
            <p:cNvSpPr/>
            <p:nvPr/>
          </p:nvSpPr>
          <p:spPr>
            <a:xfrm>
              <a:off x="26610582" y="9853934"/>
              <a:ext cx="10215370" cy="8995330"/>
            </a:xfrm>
            <a:prstGeom prst="roundRect">
              <a:avLst>
                <a:gd name="adj" fmla="val 6711"/>
              </a:avLst>
            </a:prstGeom>
            <a:solidFill>
              <a:srgbClr val="CFC0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5" name="Group 44">
              <a:extLst>
                <a:ext uri="{FF2B5EF4-FFF2-40B4-BE49-F238E27FC236}">
                  <a16:creationId xmlns:a16="http://schemas.microsoft.com/office/drawing/2014/main" id="{89E6C0CA-67E7-79A2-B94A-818498DE1449}"/>
                </a:ext>
              </a:extLst>
            </p:cNvPr>
            <p:cNvGrpSpPr/>
            <p:nvPr/>
          </p:nvGrpSpPr>
          <p:grpSpPr>
            <a:xfrm>
              <a:off x="27280747" y="10244348"/>
              <a:ext cx="8859812" cy="8214502"/>
              <a:chOff x="27280747" y="10118752"/>
              <a:chExt cx="8859812" cy="8214502"/>
            </a:xfrm>
          </p:grpSpPr>
          <p:sp>
            <p:nvSpPr>
              <p:cNvPr id="27" name="TextBox 26">
                <a:extLst>
                  <a:ext uri="{FF2B5EF4-FFF2-40B4-BE49-F238E27FC236}">
                    <a16:creationId xmlns:a16="http://schemas.microsoft.com/office/drawing/2014/main" id="{07E1C1BE-FF3E-9F40-A6A6-DB3E1773D29A}"/>
                  </a:ext>
                </a:extLst>
              </p:cNvPr>
              <p:cNvSpPr txBox="1"/>
              <p:nvPr/>
            </p:nvSpPr>
            <p:spPr>
              <a:xfrm>
                <a:off x="32204723" y="15987051"/>
                <a:ext cx="3935836" cy="2308324"/>
              </a:xfrm>
              <a:prstGeom prst="rect">
                <a:avLst/>
              </a:prstGeom>
              <a:noFill/>
            </p:spPr>
            <p:txBody>
              <a:bodyPr wrap="square" rtlCol="0">
                <a:spAutoFit/>
              </a:bodyPr>
              <a:lstStyle/>
              <a:p>
                <a:r>
                  <a:rPr lang="en-US" sz="1800" i="1" dirty="0">
                    <a:latin typeface="Neue Haas Grotesk Text Pro" panose="020B0504020202020204" pitchFamily="34" charset="0"/>
                    <a:cs typeface="Arial" panose="020B0604020202020204" pitchFamily="34" charset="0"/>
                  </a:rPr>
                  <a:t>Figure 2: Schematic of data manipulation process. In order to de-noise the data, high-redshift spectra were divided by the spectrum error. In the schematic, the top left spectra is divided by the bottom left. The resulting spectra is shown on the right.</a:t>
                </a:r>
              </a:p>
            </p:txBody>
          </p:sp>
          <p:grpSp>
            <p:nvGrpSpPr>
              <p:cNvPr id="44" name="Group 43">
                <a:extLst>
                  <a:ext uri="{FF2B5EF4-FFF2-40B4-BE49-F238E27FC236}">
                    <a16:creationId xmlns:a16="http://schemas.microsoft.com/office/drawing/2014/main" id="{2506CE34-3088-E67D-B132-41EA97488388}"/>
                  </a:ext>
                </a:extLst>
              </p:cNvPr>
              <p:cNvGrpSpPr/>
              <p:nvPr/>
            </p:nvGrpSpPr>
            <p:grpSpPr>
              <a:xfrm>
                <a:off x="27280747" y="10118752"/>
                <a:ext cx="8844790" cy="8214502"/>
                <a:chOff x="27280747" y="10118752"/>
                <a:chExt cx="8844790" cy="8214502"/>
              </a:xfrm>
            </p:grpSpPr>
            <p:pic>
              <p:nvPicPr>
                <p:cNvPr id="1032" name="Picture 8">
                  <a:extLst>
                    <a:ext uri="{FF2B5EF4-FFF2-40B4-BE49-F238E27FC236}">
                      <a16:creationId xmlns:a16="http://schemas.microsoft.com/office/drawing/2014/main" id="{CEA49218-CA33-9662-D8D8-4226A050497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7282709" y="10118752"/>
                  <a:ext cx="3920814" cy="3890769"/>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8BD49F49-8A11-2CDB-12A2-8D9F38DC86DD}"/>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2204723" y="11876205"/>
                  <a:ext cx="3920814" cy="3890769"/>
                </a:xfrm>
                <a:prstGeom prst="rect">
                  <a:avLst/>
                </a:prstGeom>
                <a:noFill/>
                <a:extLst>
                  <a:ext uri="{909E8E84-426E-40DD-AFC4-6F175D3DCCD1}">
                    <a14:hiddenFill xmlns:a14="http://schemas.microsoft.com/office/drawing/2010/main">
                      <a:solidFill>
                        <a:srgbClr val="FFFFFF"/>
                      </a:solidFill>
                    </a14:hiddenFill>
                  </a:ext>
                </a:extLst>
              </p:spPr>
            </p:pic>
            <p:sp>
              <p:nvSpPr>
                <p:cNvPr id="9" name="Arrow: Right 8">
                  <a:extLst>
                    <a:ext uri="{FF2B5EF4-FFF2-40B4-BE49-F238E27FC236}">
                      <a16:creationId xmlns:a16="http://schemas.microsoft.com/office/drawing/2014/main" id="{790D3417-8A64-154E-CC24-C43BC75F3E6A}"/>
                    </a:ext>
                  </a:extLst>
                </p:cNvPr>
                <p:cNvSpPr/>
                <p:nvPr/>
              </p:nvSpPr>
              <p:spPr>
                <a:xfrm>
                  <a:off x="31381002" y="13808553"/>
                  <a:ext cx="735806" cy="54368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Division Sign 11">
                  <a:extLst>
                    <a:ext uri="{FF2B5EF4-FFF2-40B4-BE49-F238E27FC236}">
                      <a16:creationId xmlns:a16="http://schemas.microsoft.com/office/drawing/2014/main" id="{631C5210-0A06-2CEE-FFC5-E46533A04C06}"/>
                    </a:ext>
                  </a:extLst>
                </p:cNvPr>
                <p:cNvSpPr/>
                <p:nvPr/>
              </p:nvSpPr>
              <p:spPr>
                <a:xfrm>
                  <a:off x="28804500" y="14073426"/>
                  <a:ext cx="1070663" cy="342250"/>
                </a:xfrm>
                <a:prstGeom prst="mathDivid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5" name="Picture 4">
                  <a:extLst>
                    <a:ext uri="{FF2B5EF4-FFF2-40B4-BE49-F238E27FC236}">
                      <a16:creationId xmlns:a16="http://schemas.microsoft.com/office/drawing/2014/main" id="{1E41F270-AE04-DE3A-D9BC-4BF38D9A1F7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7280747" y="14455395"/>
                  <a:ext cx="3922776" cy="3877859"/>
                </a:xfrm>
                <a:prstGeom prst="rect">
                  <a:avLst/>
                </a:prstGeom>
                <a:noFill/>
                <a:extLst>
                  <a:ext uri="{909E8E84-426E-40DD-AFC4-6F175D3DCCD1}">
                    <a14:hiddenFill xmlns:a14="http://schemas.microsoft.com/office/drawing/2010/main">
                      <a:solidFill>
                        <a:srgbClr val="FFFFFF"/>
                      </a:solidFill>
                    </a14:hiddenFill>
                  </a:ext>
                </a:extLst>
              </p:spPr>
            </p:pic>
          </p:grpSp>
        </p:grpSp>
      </p:grpSp>
      <p:sp>
        <p:nvSpPr>
          <p:cNvPr id="32" name="TextBox 31">
            <a:extLst>
              <a:ext uri="{FF2B5EF4-FFF2-40B4-BE49-F238E27FC236}">
                <a16:creationId xmlns:a16="http://schemas.microsoft.com/office/drawing/2014/main" id="{A24003B1-00F6-DA1B-6784-896452BC9C16}"/>
              </a:ext>
            </a:extLst>
          </p:cNvPr>
          <p:cNvSpPr txBox="1"/>
          <p:nvPr/>
        </p:nvSpPr>
        <p:spPr>
          <a:xfrm>
            <a:off x="38595300" y="17455924"/>
            <a:ext cx="11239500" cy="1477328"/>
          </a:xfrm>
          <a:prstGeom prst="rect">
            <a:avLst/>
          </a:prstGeom>
          <a:noFill/>
        </p:spPr>
        <p:txBody>
          <a:bodyPr wrap="square" rtlCol="0">
            <a:spAutoFit/>
          </a:bodyPr>
          <a:lstStyle/>
          <a:p>
            <a:r>
              <a:rPr lang="en-US" sz="1800" i="1" dirty="0">
                <a:latin typeface="Neue Haas Grotesk Text Pro" panose="020B0504020202020204" pitchFamily="34" charset="0"/>
                <a:cs typeface="Arial" panose="020B0604020202020204" pitchFamily="34" charset="0"/>
              </a:rPr>
              <a:t>Figure 4: Confusion matrix for the Random Forest model. The top left square tells us our true negatives (predicted noise classified correctly as noise). The bottom right square tell us our true positives (predicted high-redshift classified correctly as high redshift). The top right square tells us our false positives (predicted high-redshift but is noise), and the bottom left square tells us our false negatives (predicted noise but is high-redshift).</a:t>
            </a:r>
          </a:p>
        </p:txBody>
      </p:sp>
      <p:pic>
        <p:nvPicPr>
          <p:cNvPr id="1030" name="Picture 6">
            <a:extLst>
              <a:ext uri="{FF2B5EF4-FFF2-40B4-BE49-F238E27FC236}">
                <a16:creationId xmlns:a16="http://schemas.microsoft.com/office/drawing/2014/main" id="{454676E0-5D7D-B471-7899-028F4FB709AA}"/>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8557200" y="9789360"/>
            <a:ext cx="11277600" cy="7354520"/>
          </a:xfrm>
          <a:prstGeom prst="rect">
            <a:avLst/>
          </a:prstGeom>
          <a:noFill/>
          <a:extLst>
            <a:ext uri="{909E8E84-426E-40DD-AFC4-6F175D3DCCD1}">
              <a14:hiddenFill xmlns:a14="http://schemas.microsoft.com/office/drawing/2010/main">
                <a:solidFill>
                  <a:srgbClr val="FFFFFF"/>
                </a:solidFill>
              </a14:hiddenFill>
            </a:ext>
          </a:extLst>
        </p:spPr>
      </p:pic>
      <p:sp>
        <p:nvSpPr>
          <p:cNvPr id="53" name="TextBox 52">
            <a:extLst>
              <a:ext uri="{FF2B5EF4-FFF2-40B4-BE49-F238E27FC236}">
                <a16:creationId xmlns:a16="http://schemas.microsoft.com/office/drawing/2014/main" id="{5AF83A49-3CD1-8200-40C1-AFEB53C9BA38}"/>
              </a:ext>
            </a:extLst>
          </p:cNvPr>
          <p:cNvSpPr txBox="1"/>
          <p:nvPr/>
        </p:nvSpPr>
        <p:spPr>
          <a:xfrm>
            <a:off x="26123538" y="32906236"/>
            <a:ext cx="11290662" cy="3539430"/>
          </a:xfrm>
          <a:prstGeom prst="rect">
            <a:avLst/>
          </a:prstGeom>
          <a:noFill/>
        </p:spPr>
        <p:txBody>
          <a:bodyPr wrap="square" rtlCol="0">
            <a:spAutoFit/>
          </a:bodyPr>
          <a:lstStyle/>
          <a:p>
            <a:r>
              <a:rPr lang="en-US" sz="3200" b="1" dirty="0">
                <a:latin typeface="Neue Haas Grotesk Text Pro" panose="020B0504020202020204" pitchFamily="34" charset="0"/>
                <a:cs typeface="Arial" panose="020B0604020202020204" pitchFamily="34" charset="0"/>
              </a:rPr>
              <a:t>Weaknesses:</a:t>
            </a:r>
          </a:p>
          <a:p>
            <a:pPr marL="457200" indent="-457200">
              <a:buFont typeface="Arial" panose="020B0604020202020204" pitchFamily="34" charset="0"/>
              <a:buChar char="•"/>
            </a:pPr>
            <a:r>
              <a:rPr lang="en-US" sz="3200" dirty="0">
                <a:latin typeface="Neue Haas Grotesk Text Pro" panose="020B0504020202020204" pitchFamily="34" charset="0"/>
                <a:cs typeface="Arial" panose="020B0604020202020204" pitchFamily="34" charset="0"/>
              </a:rPr>
              <a:t>Computationally expensive and slow when more trees and data are involved</a:t>
            </a:r>
          </a:p>
          <a:p>
            <a:pPr marL="457200" indent="-457200">
              <a:buFont typeface="Arial" panose="020B0604020202020204" pitchFamily="34" charset="0"/>
              <a:buChar char="•"/>
            </a:pPr>
            <a:r>
              <a:rPr lang="en-US" sz="3200" dirty="0">
                <a:latin typeface="Neue Haas Grotesk Text Pro" panose="020B0504020202020204" pitchFamily="34" charset="0"/>
                <a:cs typeface="Arial" panose="020B0604020202020204" pitchFamily="34" charset="0"/>
              </a:rPr>
              <a:t>Very dependent on the amount of data had. Clear increasing trend between higher accuracy and larger amount of data</a:t>
            </a:r>
          </a:p>
          <a:p>
            <a:pPr marL="457200" indent="-457200">
              <a:buFont typeface="Arial" panose="020B0604020202020204" pitchFamily="34" charset="0"/>
              <a:buChar char="•"/>
            </a:pPr>
            <a:r>
              <a:rPr lang="en-US" sz="3200" dirty="0">
                <a:latin typeface="Neue Haas Grotesk Text Pro" panose="020B0504020202020204" pitchFamily="34" charset="0"/>
                <a:cs typeface="Arial" panose="020B0604020202020204" pitchFamily="34" charset="0"/>
              </a:rPr>
              <a:t>Difficult to interpret hundreds of trees/decisions</a:t>
            </a:r>
          </a:p>
        </p:txBody>
      </p:sp>
      <p:sp>
        <p:nvSpPr>
          <p:cNvPr id="55" name="Rectangle 54">
            <a:extLst>
              <a:ext uri="{FF2B5EF4-FFF2-40B4-BE49-F238E27FC236}">
                <a16:creationId xmlns:a16="http://schemas.microsoft.com/office/drawing/2014/main" id="{522EC265-03A8-582E-61E1-08E93C32DD41}"/>
              </a:ext>
            </a:extLst>
          </p:cNvPr>
          <p:cNvSpPr/>
          <p:nvPr/>
        </p:nvSpPr>
        <p:spPr>
          <a:xfrm>
            <a:off x="38574135" y="29052573"/>
            <a:ext cx="11277600" cy="1404257"/>
          </a:xfrm>
          <a:prstGeom prst="rect">
            <a:avLst/>
          </a:prstGeom>
          <a:solidFill>
            <a:srgbClr val="381F6B"/>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100" b="1" dirty="0">
                <a:latin typeface="Neue Haas Grotesk Text Pro" panose="020B0504020202020204" pitchFamily="34" charset="0"/>
                <a:cs typeface="Arial" panose="020B0604020202020204" pitchFamily="34" charset="0"/>
              </a:rPr>
              <a:t>References</a:t>
            </a:r>
            <a:endParaRPr lang="en-US" sz="6100" dirty="0">
              <a:latin typeface="Neue Haas Grotesk Text Pro" panose="020B0504020202020204" pitchFamily="34" charset="0"/>
              <a:cs typeface="Arial" panose="020B0604020202020204" pitchFamily="34" charset="0"/>
            </a:endParaRPr>
          </a:p>
        </p:txBody>
      </p:sp>
      <p:sp>
        <p:nvSpPr>
          <p:cNvPr id="56" name="TextBox 55">
            <a:extLst>
              <a:ext uri="{FF2B5EF4-FFF2-40B4-BE49-F238E27FC236}">
                <a16:creationId xmlns:a16="http://schemas.microsoft.com/office/drawing/2014/main" id="{8DC97ADF-61D2-B3A2-AA93-7E2BDDC2C7F0}"/>
              </a:ext>
            </a:extLst>
          </p:cNvPr>
          <p:cNvSpPr txBox="1"/>
          <p:nvPr/>
        </p:nvSpPr>
        <p:spPr>
          <a:xfrm>
            <a:off x="38607999" y="30460631"/>
            <a:ext cx="11277600" cy="2062103"/>
          </a:xfrm>
          <a:prstGeom prst="rect">
            <a:avLst/>
          </a:prstGeom>
          <a:noFill/>
        </p:spPr>
        <p:txBody>
          <a:bodyPr wrap="square" rtlCol="0">
            <a:spAutoFit/>
          </a:bodyPr>
          <a:lstStyle/>
          <a:p>
            <a:r>
              <a:rPr lang="en-US" sz="3200" dirty="0">
                <a:latin typeface="Neue Haas Grotesk Text Pro" panose="020B0504020202020204" pitchFamily="34" charset="0"/>
                <a:cs typeface="Arial" panose="020B0604020202020204" pitchFamily="34" charset="0"/>
              </a:rPr>
              <a:t>Gebhardt, Karl, et al. "The Hobby–Eberly telescope dark energy experiment (HETDEX) survey design, reductions, and detections." The Astrophysical Journal 923.2 (2021): 217.</a:t>
            </a:r>
          </a:p>
        </p:txBody>
      </p:sp>
      <p:pic>
        <p:nvPicPr>
          <p:cNvPr id="4" name="Picture 3">
            <a:extLst>
              <a:ext uri="{FF2B5EF4-FFF2-40B4-BE49-F238E27FC236}">
                <a16:creationId xmlns:a16="http://schemas.microsoft.com/office/drawing/2014/main" id="{B77E9605-5BFA-7C45-B38A-88C761E278F2}"/>
              </a:ext>
            </a:extLst>
          </p:cNvPr>
          <p:cNvPicPr>
            <a:picLocks noChangeAspect="1"/>
          </p:cNvPicPr>
          <p:nvPr/>
        </p:nvPicPr>
        <p:blipFill>
          <a:blip r:embed="rId18"/>
          <a:stretch>
            <a:fillRect/>
          </a:stretch>
        </p:blipFill>
        <p:spPr>
          <a:xfrm>
            <a:off x="35140837" y="1370644"/>
            <a:ext cx="2077705" cy="2087358"/>
          </a:xfrm>
          <a:prstGeom prst="rect">
            <a:avLst/>
          </a:prstGeom>
        </p:spPr>
      </p:pic>
    </p:spTree>
    <p:extLst>
      <p:ext uri="{BB962C8B-B14F-4D97-AF65-F5344CB8AC3E}">
        <p14:creationId xmlns:p14="http://schemas.microsoft.com/office/powerpoint/2010/main" val="22550897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6F2FF"/>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9793BF8D-56A9-8742-A19E-B035F074E712}"/>
              </a:ext>
            </a:extLst>
          </p:cNvPr>
          <p:cNvSpPr/>
          <p:nvPr/>
        </p:nvSpPr>
        <p:spPr>
          <a:xfrm>
            <a:off x="1371600" y="8229600"/>
            <a:ext cx="11239500" cy="1404257"/>
          </a:xfrm>
          <a:prstGeom prst="rect">
            <a:avLst/>
          </a:prstGeom>
          <a:solidFill>
            <a:srgbClr val="381F6B"/>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100" b="1" dirty="0">
                <a:latin typeface="Neue Haas Grotesk Text Pro" panose="020B0504020202020204" pitchFamily="34" charset="0"/>
                <a:cs typeface="Arial" panose="020B0604020202020204" pitchFamily="34" charset="0"/>
              </a:rPr>
              <a:t>Introduction</a:t>
            </a:r>
            <a:endParaRPr lang="en-US" sz="6100" dirty="0">
              <a:latin typeface="Neue Haas Grotesk Text Pro" panose="020B0504020202020204" pitchFamily="34" charset="0"/>
              <a:cs typeface="Arial" panose="020B0604020202020204" pitchFamily="34" charset="0"/>
            </a:endParaRPr>
          </a:p>
        </p:txBody>
      </p:sp>
      <p:sp>
        <p:nvSpPr>
          <p:cNvPr id="29" name="TextBox 28">
            <a:extLst>
              <a:ext uri="{FF2B5EF4-FFF2-40B4-BE49-F238E27FC236}">
                <a16:creationId xmlns:a16="http://schemas.microsoft.com/office/drawing/2014/main" id="{18A32700-8A5E-F14B-8B34-1C50AAF06B60}"/>
              </a:ext>
            </a:extLst>
          </p:cNvPr>
          <p:cNvSpPr txBox="1"/>
          <p:nvPr/>
        </p:nvSpPr>
        <p:spPr>
          <a:xfrm>
            <a:off x="1371600" y="10091058"/>
            <a:ext cx="11239500" cy="12403395"/>
          </a:xfrm>
          <a:prstGeom prst="rect">
            <a:avLst/>
          </a:prstGeom>
          <a:noFill/>
        </p:spPr>
        <p:txBody>
          <a:bodyPr wrap="square" rtlCol="0">
            <a:spAutoFit/>
          </a:bodyPr>
          <a:lstStyle/>
          <a:p>
            <a:r>
              <a:rPr lang="en-US" sz="3200" dirty="0">
                <a:latin typeface="Neue Haas Grotesk Text Pro" panose="020B0504020202020204" pitchFamily="34" charset="0"/>
                <a:cs typeface="Arial" panose="020B0604020202020204" pitchFamily="34" charset="0"/>
              </a:rPr>
              <a:t>We aim to train a machine learning algorithm that could autonomously classify large astronomical datasets for high-redshift galaxies. We used raw data from the Hobby-Eberly Telescope Dark Energy Experiment (HETDEX) third internal data release (HDR3) and extracted light spectra to train a machine learning algorithm. We manipulated data to construct a sample of 10,000 high-redshift sources and 10,000 noise sources. The high-redshift sample was constructed by extracting spectra at random positions in the sky given certain criteria were met that are known to be attributed to high-redshift galaxies. The noise sample was constructed by extracting spectra at random positions in the sky where there were no objects within 200 arcseconds of the location of extraction. Both samples were then combined into a single dataset and labeled. For this dataset, we label a high-redshift source as a ‘1’ and a label of ‘0’ is a noise source. Using the </a:t>
            </a:r>
            <a:r>
              <a:rPr lang="en-US" sz="3200" dirty="0" err="1">
                <a:latin typeface="Neue Haas Grotesk Text Pro" panose="020B0504020202020204" pitchFamily="34" charset="0"/>
                <a:cs typeface="Arial" panose="020B0604020202020204" pitchFamily="34" charset="0"/>
              </a:rPr>
              <a:t>sklearn</a:t>
            </a:r>
            <a:r>
              <a:rPr lang="en-US" sz="3200" dirty="0">
                <a:latin typeface="Neue Haas Grotesk Text Pro" panose="020B0504020202020204" pitchFamily="34" charset="0"/>
                <a:cs typeface="Arial" panose="020B0604020202020204" pitchFamily="34" charset="0"/>
              </a:rPr>
              <a:t> package, the entire dataset was split into training and testing sets. A random forest machine learning algorithm was employed to classify the sources as either a 1 or a 0. The algorithm was trained on the training set, and then used for classifications in the testing set. The algorithm achieved an approximate ~98.55% accuracy in its predictions with a precision of ~98.19% and a recall of ~98.94%.</a:t>
            </a:r>
          </a:p>
        </p:txBody>
      </p:sp>
      <p:sp>
        <p:nvSpPr>
          <p:cNvPr id="30" name="Rectangle 29">
            <a:extLst>
              <a:ext uri="{FF2B5EF4-FFF2-40B4-BE49-F238E27FC236}">
                <a16:creationId xmlns:a16="http://schemas.microsoft.com/office/drawing/2014/main" id="{AED851E9-E51A-ED49-A61B-057C0BBBC14E}"/>
              </a:ext>
            </a:extLst>
          </p:cNvPr>
          <p:cNvSpPr/>
          <p:nvPr/>
        </p:nvSpPr>
        <p:spPr>
          <a:xfrm>
            <a:off x="1371600" y="23231928"/>
            <a:ext cx="11239500" cy="1404257"/>
          </a:xfrm>
          <a:prstGeom prst="rect">
            <a:avLst/>
          </a:prstGeom>
          <a:solidFill>
            <a:srgbClr val="381F6B"/>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100" b="1" dirty="0">
                <a:latin typeface="Neue Haas Grotesk Text Pro" panose="020B0504020202020204" pitchFamily="34" charset="0"/>
                <a:cs typeface="Arial" panose="020B0604020202020204" pitchFamily="34" charset="0"/>
              </a:rPr>
              <a:t>Motivation</a:t>
            </a:r>
          </a:p>
        </p:txBody>
      </p:sp>
      <p:sp>
        <p:nvSpPr>
          <p:cNvPr id="31" name="TextBox 30">
            <a:extLst>
              <a:ext uri="{FF2B5EF4-FFF2-40B4-BE49-F238E27FC236}">
                <a16:creationId xmlns:a16="http://schemas.microsoft.com/office/drawing/2014/main" id="{C749BD8B-14BE-2241-A82B-B42560239818}"/>
              </a:ext>
            </a:extLst>
          </p:cNvPr>
          <p:cNvSpPr txBox="1"/>
          <p:nvPr/>
        </p:nvSpPr>
        <p:spPr>
          <a:xfrm>
            <a:off x="1371600" y="25093386"/>
            <a:ext cx="11239500" cy="3539430"/>
          </a:xfrm>
          <a:prstGeom prst="rect">
            <a:avLst/>
          </a:prstGeom>
          <a:noFill/>
        </p:spPr>
        <p:txBody>
          <a:bodyPr wrap="square" rtlCol="0">
            <a:spAutoFit/>
          </a:bodyPr>
          <a:lstStyle/>
          <a:p>
            <a:r>
              <a:rPr lang="en-US" sz="3200" dirty="0">
                <a:latin typeface="Neue Haas Grotesk Text Pro" panose="020B0504020202020204" pitchFamily="34" charset="0"/>
                <a:cs typeface="Arial" panose="020B0604020202020204" pitchFamily="34" charset="0"/>
              </a:rPr>
              <a:t>Machine learning methods like clustering and classification are popular and widespread in the astronomy community. However, many machine learning algorithms struggle with differentiating between noise spectra and high-z spectra. My motivation was to implement an algorithm that focused on solving that problem specifically. </a:t>
            </a:r>
          </a:p>
        </p:txBody>
      </p:sp>
      <p:sp>
        <p:nvSpPr>
          <p:cNvPr id="34" name="Rectangle 33">
            <a:extLst>
              <a:ext uri="{FF2B5EF4-FFF2-40B4-BE49-F238E27FC236}">
                <a16:creationId xmlns:a16="http://schemas.microsoft.com/office/drawing/2014/main" id="{BF1332FF-D8B3-0B41-96D8-0E173A70837B}"/>
              </a:ext>
            </a:extLst>
          </p:cNvPr>
          <p:cNvSpPr/>
          <p:nvPr/>
        </p:nvSpPr>
        <p:spPr>
          <a:xfrm>
            <a:off x="13754100" y="8229600"/>
            <a:ext cx="23660100" cy="1404257"/>
          </a:xfrm>
          <a:prstGeom prst="rect">
            <a:avLst/>
          </a:prstGeom>
          <a:solidFill>
            <a:srgbClr val="381F6B"/>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100" b="1" dirty="0">
                <a:latin typeface="Neue Haas Grotesk Text Pro" panose="020B0504020202020204" pitchFamily="34" charset="0"/>
                <a:cs typeface="Arial" panose="020B0604020202020204" pitchFamily="34" charset="0"/>
              </a:rPr>
              <a:t>Methods and Results</a:t>
            </a:r>
            <a:endParaRPr lang="en-US" sz="6100" dirty="0">
              <a:latin typeface="Neue Haas Grotesk Text Pro" panose="020B0504020202020204" pitchFamily="34" charset="0"/>
              <a:cs typeface="Arial" panose="020B0604020202020204" pitchFamily="34" charset="0"/>
            </a:endParaRPr>
          </a:p>
        </p:txBody>
      </p:sp>
      <p:sp>
        <p:nvSpPr>
          <p:cNvPr id="36" name="Rectangle 35">
            <a:extLst>
              <a:ext uri="{FF2B5EF4-FFF2-40B4-BE49-F238E27FC236}">
                <a16:creationId xmlns:a16="http://schemas.microsoft.com/office/drawing/2014/main" id="{21B3CADE-3DDC-5C46-9768-F309F35EA439}"/>
              </a:ext>
            </a:extLst>
          </p:cNvPr>
          <p:cNvSpPr/>
          <p:nvPr/>
        </p:nvSpPr>
        <p:spPr>
          <a:xfrm>
            <a:off x="38557200" y="8229600"/>
            <a:ext cx="11277600" cy="1404257"/>
          </a:xfrm>
          <a:prstGeom prst="rect">
            <a:avLst/>
          </a:prstGeom>
          <a:solidFill>
            <a:srgbClr val="381F6B"/>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100" b="1" dirty="0">
                <a:latin typeface="Neue Haas Grotesk Text Pro" panose="020B0504020202020204" pitchFamily="34" charset="0"/>
                <a:cs typeface="Arial" panose="020B0604020202020204" pitchFamily="34" charset="0"/>
              </a:rPr>
              <a:t>Results</a:t>
            </a:r>
            <a:endParaRPr lang="en-US" sz="6100" dirty="0">
              <a:latin typeface="Neue Haas Grotesk Text Pro" panose="020B0504020202020204" pitchFamily="34" charset="0"/>
              <a:cs typeface="Arial" panose="020B0604020202020204" pitchFamily="34" charset="0"/>
            </a:endParaRPr>
          </a:p>
        </p:txBody>
      </p:sp>
      <p:sp>
        <p:nvSpPr>
          <p:cNvPr id="38" name="Rectangle 37">
            <a:extLst>
              <a:ext uri="{FF2B5EF4-FFF2-40B4-BE49-F238E27FC236}">
                <a16:creationId xmlns:a16="http://schemas.microsoft.com/office/drawing/2014/main" id="{4B5464B4-DE44-1A4C-8304-7A19C54B2B9B}"/>
              </a:ext>
            </a:extLst>
          </p:cNvPr>
          <p:cNvSpPr/>
          <p:nvPr/>
        </p:nvSpPr>
        <p:spPr>
          <a:xfrm>
            <a:off x="38557200" y="23460528"/>
            <a:ext cx="11277600" cy="1404257"/>
          </a:xfrm>
          <a:prstGeom prst="rect">
            <a:avLst/>
          </a:prstGeom>
          <a:solidFill>
            <a:srgbClr val="381F6B"/>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100" b="1" dirty="0">
                <a:latin typeface="Neue Haas Grotesk Text Pro" panose="020B0504020202020204" pitchFamily="34" charset="0"/>
                <a:cs typeface="Arial" panose="020B0604020202020204" pitchFamily="34" charset="0"/>
              </a:rPr>
              <a:t>Conclusion</a:t>
            </a:r>
            <a:endParaRPr lang="en-US" sz="6100" dirty="0">
              <a:latin typeface="Neue Haas Grotesk Text Pro" panose="020B0504020202020204" pitchFamily="34" charset="0"/>
              <a:cs typeface="Arial" panose="020B0604020202020204" pitchFamily="34" charset="0"/>
            </a:endParaRPr>
          </a:p>
        </p:txBody>
      </p:sp>
      <p:sp>
        <p:nvSpPr>
          <p:cNvPr id="39" name="TextBox 38">
            <a:extLst>
              <a:ext uri="{FF2B5EF4-FFF2-40B4-BE49-F238E27FC236}">
                <a16:creationId xmlns:a16="http://schemas.microsoft.com/office/drawing/2014/main" id="{9EC33640-EEE9-834D-A841-8A6950BBE04A}"/>
              </a:ext>
            </a:extLst>
          </p:cNvPr>
          <p:cNvSpPr txBox="1"/>
          <p:nvPr/>
        </p:nvSpPr>
        <p:spPr>
          <a:xfrm>
            <a:off x="38557200" y="25321986"/>
            <a:ext cx="11277600" cy="584775"/>
          </a:xfrm>
          <a:prstGeom prst="rect">
            <a:avLst/>
          </a:prstGeom>
          <a:noFill/>
        </p:spPr>
        <p:txBody>
          <a:bodyPr wrap="square" rtlCol="0">
            <a:spAutoFit/>
          </a:bodyPr>
          <a:lstStyle/>
          <a:p>
            <a:r>
              <a:rPr lang="en-US" sz="3200" dirty="0">
                <a:latin typeface="Arial" panose="020B0604020202020204" pitchFamily="34" charset="0"/>
                <a:cs typeface="Arial" panose="020B0604020202020204" pitchFamily="34" charset="0"/>
              </a:rPr>
              <a:t>Conclusion and future work.</a:t>
            </a:r>
          </a:p>
        </p:txBody>
      </p:sp>
      <p:sp>
        <p:nvSpPr>
          <p:cNvPr id="40" name="Rectangle 39">
            <a:extLst>
              <a:ext uri="{FF2B5EF4-FFF2-40B4-BE49-F238E27FC236}">
                <a16:creationId xmlns:a16="http://schemas.microsoft.com/office/drawing/2014/main" id="{96AC576E-DF67-1346-8B23-A276FB195AF9}"/>
              </a:ext>
            </a:extLst>
          </p:cNvPr>
          <p:cNvSpPr/>
          <p:nvPr/>
        </p:nvSpPr>
        <p:spPr>
          <a:xfrm>
            <a:off x="38557200" y="30013728"/>
            <a:ext cx="11277600" cy="1404257"/>
          </a:xfrm>
          <a:prstGeom prst="rect">
            <a:avLst/>
          </a:prstGeom>
          <a:solidFill>
            <a:srgbClr val="381F6B"/>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100" b="1" dirty="0">
                <a:latin typeface="Neue Haas Grotesk Text Pro" panose="020B0504020202020204" pitchFamily="34" charset="0"/>
                <a:cs typeface="Arial" panose="020B0604020202020204" pitchFamily="34" charset="0"/>
              </a:rPr>
              <a:t>Acknowledgments</a:t>
            </a:r>
            <a:endParaRPr lang="en-US" sz="6100" dirty="0">
              <a:latin typeface="Neue Haas Grotesk Text Pro" panose="020B0504020202020204" pitchFamily="34" charset="0"/>
              <a:cs typeface="Arial" panose="020B0604020202020204" pitchFamily="34" charset="0"/>
            </a:endParaRPr>
          </a:p>
        </p:txBody>
      </p:sp>
      <p:sp>
        <p:nvSpPr>
          <p:cNvPr id="41" name="TextBox 40">
            <a:extLst>
              <a:ext uri="{FF2B5EF4-FFF2-40B4-BE49-F238E27FC236}">
                <a16:creationId xmlns:a16="http://schemas.microsoft.com/office/drawing/2014/main" id="{D3B14DD9-B7DC-9649-93B5-3E6B59AB53A6}"/>
              </a:ext>
            </a:extLst>
          </p:cNvPr>
          <p:cNvSpPr txBox="1"/>
          <p:nvPr/>
        </p:nvSpPr>
        <p:spPr>
          <a:xfrm>
            <a:off x="38557200" y="31875186"/>
            <a:ext cx="11277600" cy="2062103"/>
          </a:xfrm>
          <a:prstGeom prst="rect">
            <a:avLst/>
          </a:prstGeom>
          <a:noFill/>
        </p:spPr>
        <p:txBody>
          <a:bodyPr wrap="square" rtlCol="0">
            <a:spAutoFit/>
          </a:bodyPr>
          <a:lstStyle/>
          <a:p>
            <a:r>
              <a:rPr lang="en-US" sz="3200" dirty="0">
                <a:latin typeface="Neue Haas Grotesk Text Pro" panose="020B0504020202020204" pitchFamily="34" charset="0"/>
                <a:cs typeface="Arial" panose="020B0604020202020204" pitchFamily="34" charset="0"/>
              </a:rPr>
              <a:t>Thank you to Dr. Steven Finkelstein for supervising my project, as well as to Oscar Chavez and Dr. Gene Leung for their support and feedback throughout my research. Thank you to all my lab peers for their encouragement.</a:t>
            </a:r>
          </a:p>
        </p:txBody>
      </p:sp>
      <p:sp>
        <p:nvSpPr>
          <p:cNvPr id="46" name="TextBox 45">
            <a:extLst>
              <a:ext uri="{FF2B5EF4-FFF2-40B4-BE49-F238E27FC236}">
                <a16:creationId xmlns:a16="http://schemas.microsoft.com/office/drawing/2014/main" id="{58172F54-FDD4-DE4C-9157-4E60CC3E76D7}"/>
              </a:ext>
            </a:extLst>
          </p:cNvPr>
          <p:cNvSpPr txBox="1"/>
          <p:nvPr/>
        </p:nvSpPr>
        <p:spPr>
          <a:xfrm>
            <a:off x="38557200" y="19702879"/>
            <a:ext cx="11277598" cy="2554545"/>
          </a:xfrm>
          <a:prstGeom prst="rect">
            <a:avLst/>
          </a:prstGeom>
          <a:noFill/>
        </p:spPr>
        <p:txBody>
          <a:bodyPr wrap="square" rtlCol="0">
            <a:spAutoFit/>
          </a:bodyPr>
          <a:lstStyle/>
          <a:p>
            <a:r>
              <a:rPr lang="en-US" sz="3200" dirty="0" err="1">
                <a:latin typeface="Neue Haas Grotesk Text Pro" panose="020B0504020202020204" pitchFamily="34" charset="0"/>
                <a:cs typeface="Arial" panose="020B0604020202020204" pitchFamily="34" charset="0"/>
              </a:rPr>
              <a:t>Vitam</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voloria</a:t>
            </a:r>
            <a:r>
              <a:rPr lang="en-US" sz="3200" dirty="0">
                <a:latin typeface="Neue Haas Grotesk Text Pro" panose="020B0504020202020204" pitchFamily="34" charset="0"/>
                <a:cs typeface="Arial" panose="020B0604020202020204" pitchFamily="34" charset="0"/>
              </a:rPr>
              <a:t> con et, cum </a:t>
            </a:r>
            <a:r>
              <a:rPr lang="en-US" sz="3200" dirty="0" err="1">
                <a:latin typeface="Neue Haas Grotesk Text Pro" panose="020B0504020202020204" pitchFamily="34" charset="0"/>
                <a:cs typeface="Arial" panose="020B0604020202020204" pitchFamily="34" charset="0"/>
              </a:rPr>
              <a:t>laboreium</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nam</a:t>
            </a:r>
            <a:r>
              <a:rPr lang="en-US" sz="3200" dirty="0">
                <a:latin typeface="Neue Haas Grotesk Text Pro" panose="020B0504020202020204" pitchFamily="34" charset="0"/>
                <a:cs typeface="Arial" panose="020B0604020202020204" pitchFamily="34" charset="0"/>
              </a:rPr>
              <a:t> cum, </a:t>
            </a:r>
            <a:r>
              <a:rPr lang="en-US" sz="3200" dirty="0" err="1">
                <a:latin typeface="Neue Haas Grotesk Text Pro" panose="020B0504020202020204" pitchFamily="34" charset="0"/>
                <a:cs typeface="Arial" panose="020B0604020202020204" pitchFamily="34" charset="0"/>
              </a:rPr>
              <a:t>quat</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paris</a:t>
            </a:r>
            <a:r>
              <a:rPr lang="en-US" sz="3200" dirty="0">
                <a:latin typeface="Neue Haas Grotesk Text Pro" panose="020B0504020202020204" pitchFamily="34" charset="0"/>
                <a:cs typeface="Arial" panose="020B0604020202020204" pitchFamily="34" charset="0"/>
              </a:rPr>
              <a:t> as core </a:t>
            </a:r>
            <a:r>
              <a:rPr lang="en-US" sz="3200" dirty="0" err="1">
                <a:latin typeface="Neue Haas Grotesk Text Pro" panose="020B0504020202020204" pitchFamily="34" charset="0"/>
                <a:cs typeface="Arial" panose="020B0604020202020204" pitchFamily="34" charset="0"/>
              </a:rPr>
              <a:t>volorest</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sust</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exceatur</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antio</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ea</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voluptas</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eumquatendit</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quas</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doluptatet</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aut</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landignam</a:t>
            </a:r>
            <a:r>
              <a:rPr lang="en-US" sz="3200" dirty="0">
                <a:latin typeface="Neue Haas Grotesk Text Pro" panose="020B0504020202020204" pitchFamily="34" charset="0"/>
                <a:cs typeface="Arial" panose="020B0604020202020204" pitchFamily="34" charset="0"/>
              </a:rPr>
              <a:t> que </a:t>
            </a:r>
            <a:r>
              <a:rPr lang="en-US" sz="3200" dirty="0" err="1">
                <a:latin typeface="Neue Haas Grotesk Text Pro" panose="020B0504020202020204" pitchFamily="34" charset="0"/>
                <a:cs typeface="Arial" panose="020B0604020202020204" pitchFamily="34" charset="0"/>
              </a:rPr>
              <a:t>lantur</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sania</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dem</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escidit</a:t>
            </a:r>
            <a:r>
              <a:rPr lang="en-US" sz="3200" dirty="0">
                <a:latin typeface="Neue Haas Grotesk Text Pro" panose="020B0504020202020204" pitchFamily="34" charset="0"/>
                <a:cs typeface="Arial" panose="020B0604020202020204" pitchFamily="34" charset="0"/>
              </a:rPr>
              <a:t> min </a:t>
            </a:r>
            <a:r>
              <a:rPr lang="en-US" sz="3200" dirty="0" err="1">
                <a:latin typeface="Neue Haas Grotesk Text Pro" panose="020B0504020202020204" pitchFamily="34" charset="0"/>
                <a:cs typeface="Arial" panose="020B0604020202020204" pitchFamily="34" charset="0"/>
              </a:rPr>
              <a:t>reruptiaero</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velis</a:t>
            </a:r>
            <a:r>
              <a:rPr lang="en-US" sz="3200" dirty="0">
                <a:latin typeface="Neue Haas Grotesk Text Pro" panose="020B0504020202020204" pitchFamily="34" charset="0"/>
                <a:cs typeface="Arial" panose="020B0604020202020204" pitchFamily="34" charset="0"/>
              </a:rPr>
              <a:t> maximus </a:t>
            </a:r>
            <a:r>
              <a:rPr lang="en-US" sz="3200" dirty="0" err="1">
                <a:latin typeface="Neue Haas Grotesk Text Pro" panose="020B0504020202020204" pitchFamily="34" charset="0"/>
                <a:cs typeface="Arial" panose="020B0604020202020204" pitchFamily="34" charset="0"/>
              </a:rPr>
              <a:t>aut</a:t>
            </a:r>
            <a:r>
              <a:rPr lang="en-US" sz="3200" dirty="0">
                <a:latin typeface="Neue Haas Grotesk Text Pro" panose="020B0504020202020204" pitchFamily="34" charset="0"/>
                <a:cs typeface="Arial" panose="020B0604020202020204" pitchFamily="34" charset="0"/>
              </a:rPr>
              <a:t> que </a:t>
            </a:r>
            <a:r>
              <a:rPr lang="en-US" sz="3200" dirty="0" err="1">
                <a:latin typeface="Neue Haas Grotesk Text Pro" panose="020B0504020202020204" pitchFamily="34" charset="0"/>
                <a:cs typeface="Arial" panose="020B0604020202020204" pitchFamily="34" charset="0"/>
              </a:rPr>
              <a:t>pe</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aliquas</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sequidisit</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omnient</a:t>
            </a:r>
            <a:endParaRPr lang="en-US" sz="3200" dirty="0">
              <a:latin typeface="Neue Haas Grotesk Text Pro" panose="020B0504020202020204" pitchFamily="34" charset="0"/>
              <a:cs typeface="Arial" panose="020B0604020202020204" pitchFamily="34" charset="0"/>
            </a:endParaRPr>
          </a:p>
        </p:txBody>
      </p:sp>
      <p:sp>
        <p:nvSpPr>
          <p:cNvPr id="49" name="TextBox 48">
            <a:extLst>
              <a:ext uri="{FF2B5EF4-FFF2-40B4-BE49-F238E27FC236}">
                <a16:creationId xmlns:a16="http://schemas.microsoft.com/office/drawing/2014/main" id="{EC54CC39-07B7-8C4C-8757-354D483444A0}"/>
              </a:ext>
            </a:extLst>
          </p:cNvPr>
          <p:cNvSpPr txBox="1"/>
          <p:nvPr/>
        </p:nvSpPr>
        <p:spPr>
          <a:xfrm>
            <a:off x="13741038" y="32016442"/>
            <a:ext cx="23660100" cy="5016758"/>
          </a:xfrm>
          <a:prstGeom prst="rect">
            <a:avLst/>
          </a:prstGeom>
          <a:noFill/>
        </p:spPr>
        <p:txBody>
          <a:bodyPr wrap="square" rtlCol="0">
            <a:spAutoFit/>
          </a:bodyPr>
          <a:lstStyle/>
          <a:p>
            <a:r>
              <a:rPr lang="en-US" sz="3200" dirty="0" err="1">
                <a:latin typeface="Neue Haas Grotesk Text Pro" panose="020B0504020202020204" pitchFamily="34" charset="0"/>
                <a:cs typeface="Arial" panose="020B0604020202020204" pitchFamily="34" charset="0"/>
              </a:rPr>
              <a:t>Imintem</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quas</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porro</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debitis</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itius</a:t>
            </a:r>
            <a:r>
              <a:rPr lang="en-US" sz="3200" dirty="0">
                <a:latin typeface="Neue Haas Grotesk Text Pro" panose="020B0504020202020204" pitchFamily="34" charset="0"/>
                <a:cs typeface="Arial" panose="020B0604020202020204" pitchFamily="34" charset="0"/>
              </a:rPr>
              <a:t>, nus id </a:t>
            </a:r>
            <a:r>
              <a:rPr lang="en-US" sz="3200" dirty="0" err="1">
                <a:latin typeface="Neue Haas Grotesk Text Pro" panose="020B0504020202020204" pitchFamily="34" charset="0"/>
                <a:cs typeface="Arial" panose="020B0604020202020204" pitchFamily="34" charset="0"/>
              </a:rPr>
              <a:t>quat</a:t>
            </a:r>
            <a:r>
              <a:rPr lang="en-US" sz="3200" dirty="0">
                <a:latin typeface="Neue Haas Grotesk Text Pro" panose="020B0504020202020204" pitchFamily="34" charset="0"/>
                <a:cs typeface="Arial" panose="020B0604020202020204" pitchFamily="34" charset="0"/>
              </a:rPr>
              <a:t> animus </a:t>
            </a:r>
            <a:r>
              <a:rPr lang="en-US" sz="3200" dirty="0" err="1">
                <a:latin typeface="Neue Haas Grotesk Text Pro" panose="020B0504020202020204" pitchFamily="34" charset="0"/>
                <a:cs typeface="Arial" panose="020B0604020202020204" pitchFamily="34" charset="0"/>
              </a:rPr>
              <a:t>auda</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platust</a:t>
            </a:r>
            <a:r>
              <a:rPr lang="en-US" sz="3200" dirty="0">
                <a:latin typeface="Neue Haas Grotesk Text Pro" panose="020B0504020202020204" pitchFamily="34" charset="0"/>
                <a:cs typeface="Arial" panose="020B0604020202020204" pitchFamily="34" charset="0"/>
              </a:rPr>
              <a:t> et </a:t>
            </a:r>
            <a:r>
              <a:rPr lang="en-US" sz="3200" dirty="0" err="1">
                <a:latin typeface="Neue Haas Grotesk Text Pro" panose="020B0504020202020204" pitchFamily="34" charset="0"/>
                <a:cs typeface="Arial" panose="020B0604020202020204" pitchFamily="34" charset="0"/>
              </a:rPr>
              <a:t>imin</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perovitasped</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es</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ipsus</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mo</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maios</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eume</a:t>
            </a:r>
            <a:r>
              <a:rPr lang="en-US" sz="3200" dirty="0">
                <a:latin typeface="Neue Haas Grotesk Text Pro" panose="020B0504020202020204" pitchFamily="34" charset="0"/>
                <a:cs typeface="Arial" panose="020B0604020202020204" pitchFamily="34" charset="0"/>
              </a:rPr>
              <a:t> di </a:t>
            </a:r>
            <a:r>
              <a:rPr lang="en-US" sz="3200" dirty="0" err="1">
                <a:latin typeface="Neue Haas Grotesk Text Pro" panose="020B0504020202020204" pitchFamily="34" charset="0"/>
                <a:cs typeface="Arial" panose="020B0604020202020204" pitchFamily="34" charset="0"/>
              </a:rPr>
              <a:t>ut</a:t>
            </a:r>
            <a:r>
              <a:rPr lang="en-US" sz="3200" dirty="0">
                <a:latin typeface="Neue Haas Grotesk Text Pro" panose="020B0504020202020204" pitchFamily="34" charset="0"/>
                <a:cs typeface="Arial" panose="020B0604020202020204" pitchFamily="34" charset="0"/>
              </a:rPr>
              <a:t> a </a:t>
            </a:r>
            <a:r>
              <a:rPr lang="en-US" sz="3200" dirty="0" err="1">
                <a:latin typeface="Neue Haas Grotesk Text Pro" panose="020B0504020202020204" pitchFamily="34" charset="0"/>
                <a:cs typeface="Arial" panose="020B0604020202020204" pitchFamily="34" charset="0"/>
              </a:rPr>
              <a:t>dolupit</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sequam</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serio</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bea</a:t>
            </a:r>
            <a:r>
              <a:rPr lang="en-US" sz="3200" dirty="0">
                <a:latin typeface="Neue Haas Grotesk Text Pro" panose="020B0504020202020204" pitchFamily="34" charset="0"/>
                <a:cs typeface="Arial" panose="020B0604020202020204" pitchFamily="34" charset="0"/>
              </a:rPr>
              <a:t> natis </a:t>
            </a:r>
            <a:r>
              <a:rPr lang="en-US" sz="3200" dirty="0" err="1">
                <a:latin typeface="Neue Haas Grotesk Text Pro" panose="020B0504020202020204" pitchFamily="34" charset="0"/>
                <a:cs typeface="Arial" panose="020B0604020202020204" pitchFamily="34" charset="0"/>
              </a:rPr>
              <a:t>dolupta</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simperiae</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nate</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molorum</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eati</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ulparis</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magnieniam</a:t>
            </a:r>
            <a:r>
              <a:rPr lang="en-US" sz="3200" dirty="0">
                <a:latin typeface="Neue Haas Grotesk Text Pro" panose="020B0504020202020204" pitchFamily="34" charset="0"/>
                <a:cs typeface="Arial" panose="020B0604020202020204" pitchFamily="34" charset="0"/>
              </a:rPr>
              <a:t>, to </a:t>
            </a:r>
            <a:r>
              <a:rPr lang="en-US" sz="3200" dirty="0" err="1">
                <a:latin typeface="Neue Haas Grotesk Text Pro" panose="020B0504020202020204" pitchFamily="34" charset="0"/>
                <a:cs typeface="Arial" panose="020B0604020202020204" pitchFamily="34" charset="0"/>
              </a:rPr>
              <a:t>intotatur</a:t>
            </a:r>
            <a:r>
              <a:rPr lang="en-US" sz="3200" dirty="0">
                <a:latin typeface="Neue Haas Grotesk Text Pro" panose="020B0504020202020204" pitchFamily="34" charset="0"/>
                <a:cs typeface="Arial" panose="020B0604020202020204" pitchFamily="34" charset="0"/>
              </a:rPr>
              <a:t>?</a:t>
            </a:r>
          </a:p>
          <a:p>
            <a:r>
              <a:rPr lang="en-US" sz="3200" dirty="0" err="1">
                <a:latin typeface="Neue Haas Grotesk Text Pro" panose="020B0504020202020204" pitchFamily="34" charset="0"/>
                <a:cs typeface="Arial" panose="020B0604020202020204" pitchFamily="34" charset="0"/>
              </a:rPr>
              <a:t>Sunto</a:t>
            </a:r>
            <a:r>
              <a:rPr lang="en-US" sz="3200" dirty="0">
                <a:latin typeface="Neue Haas Grotesk Text Pro" panose="020B0504020202020204" pitchFamily="34" charset="0"/>
                <a:cs typeface="Arial" panose="020B0604020202020204" pitchFamily="34" charset="0"/>
              </a:rPr>
              <a:t> into </a:t>
            </a:r>
            <a:r>
              <a:rPr lang="en-US" sz="3200" dirty="0" err="1">
                <a:latin typeface="Neue Haas Grotesk Text Pro" panose="020B0504020202020204" pitchFamily="34" charset="0"/>
                <a:cs typeface="Arial" panose="020B0604020202020204" pitchFamily="34" charset="0"/>
              </a:rPr>
              <a:t>temperi</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aturerum</a:t>
            </a:r>
            <a:r>
              <a:rPr lang="en-US" sz="3200" dirty="0">
                <a:latin typeface="Neue Haas Grotesk Text Pro" panose="020B0504020202020204" pitchFamily="34" charset="0"/>
                <a:cs typeface="Arial" panose="020B0604020202020204" pitchFamily="34" charset="0"/>
              </a:rPr>
              <a:t> et </a:t>
            </a:r>
            <a:r>
              <a:rPr lang="en-US" sz="3200" dirty="0" err="1">
                <a:latin typeface="Neue Haas Grotesk Text Pro" panose="020B0504020202020204" pitchFamily="34" charset="0"/>
                <a:cs typeface="Arial" panose="020B0604020202020204" pitchFamily="34" charset="0"/>
              </a:rPr>
              <a:t>identio</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nsectatem</a:t>
            </a:r>
            <a:r>
              <a:rPr lang="en-US" sz="3200" dirty="0">
                <a:latin typeface="Neue Haas Grotesk Text Pro" panose="020B0504020202020204" pitchFamily="34" charset="0"/>
                <a:cs typeface="Arial" panose="020B0604020202020204" pitchFamily="34" charset="0"/>
              </a:rPr>
              <a:t> quo </a:t>
            </a:r>
            <a:r>
              <a:rPr lang="en-US" sz="3200" dirty="0" err="1">
                <a:latin typeface="Neue Haas Grotesk Text Pro" panose="020B0504020202020204" pitchFamily="34" charset="0"/>
                <a:cs typeface="Arial" panose="020B0604020202020204" pitchFamily="34" charset="0"/>
              </a:rPr>
              <a:t>dolorum</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fuga</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Itiatur</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quam</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vendus</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quodis</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reria</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volupienis</a:t>
            </a:r>
            <a:r>
              <a:rPr lang="en-US" sz="3200" dirty="0">
                <a:latin typeface="Neue Haas Grotesk Text Pro" panose="020B0504020202020204" pitchFamily="34" charset="0"/>
                <a:cs typeface="Arial" panose="020B0604020202020204" pitchFamily="34" charset="0"/>
              </a:rPr>
              <a:t> con </a:t>
            </a:r>
            <a:r>
              <a:rPr lang="en-US" sz="3200" dirty="0" err="1">
                <a:latin typeface="Neue Haas Grotesk Text Pro" panose="020B0504020202020204" pitchFamily="34" charset="0"/>
                <a:cs typeface="Arial" panose="020B0604020202020204" pitchFamily="34" charset="0"/>
              </a:rPr>
              <a:t>posto</a:t>
            </a:r>
            <a:r>
              <a:rPr lang="en-US" sz="3200" dirty="0">
                <a:latin typeface="Neue Haas Grotesk Text Pro" panose="020B0504020202020204" pitchFamily="34" charset="0"/>
                <a:cs typeface="Arial" panose="020B0604020202020204" pitchFamily="34" charset="0"/>
              </a:rPr>
              <a:t> dolor </a:t>
            </a:r>
            <a:r>
              <a:rPr lang="en-US" sz="3200" dirty="0" err="1">
                <a:latin typeface="Neue Haas Grotesk Text Pro" panose="020B0504020202020204" pitchFamily="34" charset="0"/>
                <a:cs typeface="Arial" panose="020B0604020202020204" pitchFamily="34" charset="0"/>
              </a:rPr>
              <a:t>sam</a:t>
            </a:r>
            <a:r>
              <a:rPr lang="en-US" sz="3200" dirty="0">
                <a:latin typeface="Neue Haas Grotesk Text Pro" panose="020B0504020202020204" pitchFamily="34" charset="0"/>
                <a:cs typeface="Arial" panose="020B0604020202020204" pitchFamily="34" charset="0"/>
              </a:rPr>
              <a:t> debit </a:t>
            </a:r>
            <a:r>
              <a:rPr lang="en-US" sz="3200" dirty="0" err="1">
                <a:latin typeface="Neue Haas Grotesk Text Pro" panose="020B0504020202020204" pitchFamily="34" charset="0"/>
                <a:cs typeface="Arial" panose="020B0604020202020204" pitchFamily="34" charset="0"/>
              </a:rPr>
              <a:t>experumet</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odit</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ut</a:t>
            </a:r>
            <a:r>
              <a:rPr lang="en-US" sz="3200" dirty="0">
                <a:latin typeface="Neue Haas Grotesk Text Pro" panose="020B0504020202020204" pitchFamily="34" charset="0"/>
                <a:cs typeface="Arial" panose="020B0604020202020204" pitchFamily="34" charset="0"/>
              </a:rPr>
              <a:t> id </a:t>
            </a:r>
            <a:r>
              <a:rPr lang="en-US" sz="3200" dirty="0" err="1">
                <a:latin typeface="Neue Haas Grotesk Text Pro" panose="020B0504020202020204" pitchFamily="34" charset="0"/>
                <a:cs typeface="Arial" panose="020B0604020202020204" pitchFamily="34" charset="0"/>
              </a:rPr>
              <a:t>molorrum</a:t>
            </a:r>
            <a:r>
              <a:rPr lang="en-US" sz="3200" dirty="0">
                <a:latin typeface="Neue Haas Grotesk Text Pro" panose="020B0504020202020204" pitchFamily="34" charset="0"/>
                <a:cs typeface="Arial" panose="020B0604020202020204" pitchFamily="34" charset="0"/>
              </a:rPr>
              <a:t> que </a:t>
            </a:r>
            <a:r>
              <a:rPr lang="en-US" sz="3200" dirty="0" err="1">
                <a:latin typeface="Neue Haas Grotesk Text Pro" panose="020B0504020202020204" pitchFamily="34" charset="0"/>
                <a:cs typeface="Arial" panose="020B0604020202020204" pitchFamily="34" charset="0"/>
              </a:rPr>
              <a:t>quam</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fuga</a:t>
            </a:r>
            <a:r>
              <a:rPr lang="en-US" sz="3200" dirty="0">
                <a:latin typeface="Neue Haas Grotesk Text Pro" panose="020B0504020202020204" pitchFamily="34" charset="0"/>
                <a:cs typeface="Arial" panose="020B0604020202020204" pitchFamily="34" charset="0"/>
              </a:rPr>
              <a:t>. Et </a:t>
            </a:r>
            <a:r>
              <a:rPr lang="en-US" sz="3200" dirty="0" err="1">
                <a:latin typeface="Neue Haas Grotesk Text Pro" panose="020B0504020202020204" pitchFamily="34" charset="0"/>
                <a:cs typeface="Arial" panose="020B0604020202020204" pitchFamily="34" charset="0"/>
              </a:rPr>
              <a:t>volorioraes</a:t>
            </a:r>
            <a:r>
              <a:rPr lang="en-US" sz="3200" dirty="0">
                <a:latin typeface="Neue Haas Grotesk Text Pro" panose="020B0504020202020204" pitchFamily="34" charset="0"/>
                <a:cs typeface="Arial" panose="020B0604020202020204" pitchFamily="34" charset="0"/>
              </a:rPr>
              <a:t> alit, que </a:t>
            </a:r>
            <a:r>
              <a:rPr lang="en-US" sz="3200" dirty="0" err="1">
                <a:latin typeface="Neue Haas Grotesk Text Pro" panose="020B0504020202020204" pitchFamily="34" charset="0"/>
                <a:cs typeface="Arial" panose="020B0604020202020204" pitchFamily="34" charset="0"/>
              </a:rPr>
              <a:t>plitati</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onemporro</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entorio</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rumendi</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simenimus</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mossimus</a:t>
            </a:r>
            <a:r>
              <a:rPr lang="en-US" sz="3200" dirty="0">
                <a:latin typeface="Neue Haas Grotesk Text Pro" panose="020B0504020202020204" pitchFamily="34" charset="0"/>
                <a:cs typeface="Arial" panose="020B0604020202020204" pitchFamily="34" charset="0"/>
              </a:rPr>
              <a:t> re </a:t>
            </a:r>
            <a:r>
              <a:rPr lang="en-US" sz="3200" dirty="0" err="1">
                <a:latin typeface="Neue Haas Grotesk Text Pro" panose="020B0504020202020204" pitchFamily="34" charset="0"/>
                <a:cs typeface="Arial" panose="020B0604020202020204" pitchFamily="34" charset="0"/>
              </a:rPr>
              <a:t>officit</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mo</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officae</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etur</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volorem</a:t>
            </a:r>
            <a:r>
              <a:rPr lang="en-US" sz="3200" dirty="0">
                <a:latin typeface="Neue Haas Grotesk Text Pro" panose="020B0504020202020204" pitchFamily="34" charset="0"/>
                <a:cs typeface="Arial" panose="020B0604020202020204" pitchFamily="34" charset="0"/>
              </a:rPr>
              <a:t> et </a:t>
            </a:r>
            <a:r>
              <a:rPr lang="en-US" sz="3200" dirty="0" err="1">
                <a:latin typeface="Neue Haas Grotesk Text Pro" panose="020B0504020202020204" pitchFamily="34" charset="0"/>
                <a:cs typeface="Arial" panose="020B0604020202020204" pitchFamily="34" charset="0"/>
              </a:rPr>
              <a:t>optae</a:t>
            </a:r>
            <a:r>
              <a:rPr lang="en-US" sz="3200" dirty="0">
                <a:latin typeface="Neue Haas Grotesk Text Pro" panose="020B0504020202020204" pitchFamily="34" charset="0"/>
                <a:cs typeface="Arial" panose="020B0604020202020204" pitchFamily="34" charset="0"/>
              </a:rPr>
              <a:t>. Ut </a:t>
            </a:r>
            <a:r>
              <a:rPr lang="en-US" sz="3200" dirty="0" err="1">
                <a:latin typeface="Neue Haas Grotesk Text Pro" panose="020B0504020202020204" pitchFamily="34" charset="0"/>
                <a:cs typeface="Arial" panose="020B0604020202020204" pitchFamily="34" charset="0"/>
              </a:rPr>
              <a:t>ipsam</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esto</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temquas</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dolores</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sitiandi</a:t>
            </a:r>
            <a:r>
              <a:rPr lang="en-US" sz="3200" dirty="0">
                <a:latin typeface="Neue Haas Grotesk Text Pro" panose="020B0504020202020204" pitchFamily="34" charset="0"/>
                <a:cs typeface="Arial" panose="020B0604020202020204" pitchFamily="34" charset="0"/>
              </a:rPr>
              <a:t> arum </a:t>
            </a:r>
            <a:r>
              <a:rPr lang="en-US" sz="3200" dirty="0" err="1">
                <a:latin typeface="Neue Haas Grotesk Text Pro" panose="020B0504020202020204" pitchFamily="34" charset="0"/>
                <a:cs typeface="Arial" panose="020B0604020202020204" pitchFamily="34" charset="0"/>
              </a:rPr>
              <a:t>ipicien</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debisimus</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doluptatius</a:t>
            </a:r>
            <a:r>
              <a:rPr lang="en-US" sz="3200" dirty="0">
                <a:latin typeface="Neue Haas Grotesk Text Pro" panose="020B0504020202020204" pitchFamily="34" charset="0"/>
                <a:cs typeface="Arial" panose="020B0604020202020204" pitchFamily="34" charset="0"/>
              </a:rPr>
              <a:t>.</a:t>
            </a:r>
          </a:p>
          <a:p>
            <a:r>
              <a:rPr lang="en-US" sz="3200" dirty="0">
                <a:latin typeface="Neue Haas Grotesk Text Pro" panose="020B0504020202020204" pitchFamily="34" charset="0"/>
                <a:cs typeface="Arial" panose="020B0604020202020204" pitchFamily="34" charset="0"/>
              </a:rPr>
              <a:t>As </a:t>
            </a:r>
            <a:r>
              <a:rPr lang="en-US" sz="3200" dirty="0" err="1">
                <a:latin typeface="Neue Haas Grotesk Text Pro" panose="020B0504020202020204" pitchFamily="34" charset="0"/>
                <a:cs typeface="Arial" panose="020B0604020202020204" pitchFamily="34" charset="0"/>
              </a:rPr>
              <a:t>verepe</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sectis</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enda</a:t>
            </a:r>
            <a:r>
              <a:rPr lang="en-US" sz="3200" dirty="0">
                <a:latin typeface="Neue Haas Grotesk Text Pro" panose="020B0504020202020204" pitchFamily="34" charset="0"/>
                <a:cs typeface="Arial" panose="020B0604020202020204" pitchFamily="34" charset="0"/>
              </a:rPr>
              <a:t> di </a:t>
            </a:r>
            <a:r>
              <a:rPr lang="en-US" sz="3200" dirty="0" err="1">
                <a:latin typeface="Neue Haas Grotesk Text Pro" panose="020B0504020202020204" pitchFamily="34" charset="0"/>
                <a:cs typeface="Arial" panose="020B0604020202020204" pitchFamily="34" charset="0"/>
              </a:rPr>
              <a:t>incto</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etusda</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delectet</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eaque</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simusda</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ndanimus</a:t>
            </a:r>
            <a:r>
              <a:rPr lang="en-US" sz="3200" dirty="0">
                <a:latin typeface="Neue Haas Grotesk Text Pro" panose="020B0504020202020204" pitchFamily="34" charset="0"/>
                <a:cs typeface="Arial" panose="020B0604020202020204" pitchFamily="34" charset="0"/>
              </a:rPr>
              <a:t>, sin </a:t>
            </a:r>
            <a:r>
              <a:rPr lang="en-US" sz="3200" dirty="0" err="1">
                <a:latin typeface="Neue Haas Grotesk Text Pro" panose="020B0504020202020204" pitchFamily="34" charset="0"/>
                <a:cs typeface="Arial" panose="020B0604020202020204" pitchFamily="34" charset="0"/>
              </a:rPr>
              <a:t>cori</a:t>
            </a:r>
            <a:r>
              <a:rPr lang="en-US" sz="3200" dirty="0">
                <a:latin typeface="Neue Haas Grotesk Text Pro" panose="020B0504020202020204" pitchFamily="34" charset="0"/>
                <a:cs typeface="Arial" panose="020B0604020202020204" pitchFamily="34" charset="0"/>
              </a:rPr>
              <a:t> rem id </a:t>
            </a:r>
            <a:r>
              <a:rPr lang="en-US" sz="3200" dirty="0" err="1">
                <a:latin typeface="Neue Haas Grotesk Text Pro" panose="020B0504020202020204" pitchFamily="34" charset="0"/>
                <a:cs typeface="Arial" panose="020B0604020202020204" pitchFamily="34" charset="0"/>
              </a:rPr>
              <a:t>maximillut</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hari</a:t>
            </a:r>
            <a:r>
              <a:rPr lang="en-US" sz="3200" dirty="0">
                <a:latin typeface="Neue Haas Grotesk Text Pro" panose="020B0504020202020204" pitchFamily="34" charset="0"/>
                <a:cs typeface="Arial" panose="020B0604020202020204" pitchFamily="34" charset="0"/>
              </a:rPr>
              <a:t> con </a:t>
            </a:r>
            <a:r>
              <a:rPr lang="en-US" sz="3200" dirty="0" err="1">
                <a:latin typeface="Neue Haas Grotesk Text Pro" panose="020B0504020202020204" pitchFamily="34" charset="0"/>
                <a:cs typeface="Arial" panose="020B0604020202020204" pitchFamily="34" charset="0"/>
              </a:rPr>
              <a:t>ea</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quiam</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quam</a:t>
            </a:r>
            <a:r>
              <a:rPr lang="en-US" sz="3200" dirty="0">
                <a:latin typeface="Neue Haas Grotesk Text Pro" panose="020B0504020202020204" pitchFamily="34" charset="0"/>
                <a:cs typeface="Arial" panose="020B0604020202020204" pitchFamily="34" charset="0"/>
              </a:rPr>
              <a:t> et </a:t>
            </a:r>
            <a:r>
              <a:rPr lang="en-US" sz="3200" dirty="0" err="1">
                <a:latin typeface="Neue Haas Grotesk Text Pro" panose="020B0504020202020204" pitchFamily="34" charset="0"/>
                <a:cs typeface="Arial" panose="020B0604020202020204" pitchFamily="34" charset="0"/>
              </a:rPr>
              <a:t>enduci</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idunt</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corecta</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alicimp</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oriaeperum</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iusaeped</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unt</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quis</a:t>
            </a:r>
            <a:r>
              <a:rPr lang="en-US" sz="3200" dirty="0">
                <a:latin typeface="Neue Haas Grotesk Text Pro" panose="020B0504020202020204" pitchFamily="34" charset="0"/>
                <a:cs typeface="Arial" panose="020B0604020202020204" pitchFamily="34" charset="0"/>
              </a:rPr>
              <a:t> et </a:t>
            </a:r>
            <a:r>
              <a:rPr lang="en-US" sz="3200" dirty="0" err="1">
                <a:latin typeface="Neue Haas Grotesk Text Pro" panose="020B0504020202020204" pitchFamily="34" charset="0"/>
                <a:cs typeface="Arial" panose="020B0604020202020204" pitchFamily="34" charset="0"/>
              </a:rPr>
              <a:t>ut</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abor</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ame</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alis</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utatur</a:t>
            </a:r>
            <a:r>
              <a:rPr lang="en-US" sz="3200" dirty="0">
                <a:latin typeface="Neue Haas Grotesk Text Pro" panose="020B0504020202020204" pitchFamily="34" charset="0"/>
                <a:cs typeface="Arial" panose="020B0604020202020204" pitchFamily="34" charset="0"/>
              </a:rPr>
              <a:t> as </a:t>
            </a:r>
            <a:r>
              <a:rPr lang="en-US" sz="3200" dirty="0" err="1">
                <a:latin typeface="Neue Haas Grotesk Text Pro" panose="020B0504020202020204" pitchFamily="34" charset="0"/>
                <a:cs typeface="Arial" panose="020B0604020202020204" pitchFamily="34" charset="0"/>
              </a:rPr>
              <a:t>senet</a:t>
            </a:r>
            <a:r>
              <a:rPr lang="en-US" sz="3200" dirty="0">
                <a:latin typeface="Neue Haas Grotesk Text Pro" panose="020B0504020202020204" pitchFamily="34" charset="0"/>
                <a:cs typeface="Arial" panose="020B0604020202020204" pitchFamily="34" charset="0"/>
              </a:rPr>
              <a:t> a </a:t>
            </a:r>
            <a:r>
              <a:rPr lang="en-US" sz="3200" dirty="0" err="1">
                <a:latin typeface="Neue Haas Grotesk Text Pro" panose="020B0504020202020204" pitchFamily="34" charset="0"/>
                <a:cs typeface="Arial" panose="020B0604020202020204" pitchFamily="34" charset="0"/>
              </a:rPr>
              <a:t>quibus</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dolutatur</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sedit</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aliam</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apienda</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versper</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feriti</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delia</a:t>
            </a:r>
            <a:r>
              <a:rPr lang="en-US" sz="3200" dirty="0">
                <a:latin typeface="Neue Haas Grotesk Text Pro" panose="020B0504020202020204" pitchFamily="34" charset="0"/>
                <a:cs typeface="Arial" panose="020B0604020202020204" pitchFamily="34" charset="0"/>
              </a:rPr>
              <a:t> pa </a:t>
            </a:r>
            <a:r>
              <a:rPr lang="en-US" sz="3200" dirty="0" err="1">
                <a:latin typeface="Neue Haas Grotesk Text Pro" panose="020B0504020202020204" pitchFamily="34" charset="0"/>
                <a:cs typeface="Arial" panose="020B0604020202020204" pitchFamily="34" charset="0"/>
              </a:rPr>
              <a:t>dolo</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quamus</a:t>
            </a:r>
            <a:r>
              <a:rPr lang="en-US" sz="3200" dirty="0">
                <a:latin typeface="Neue Haas Grotesk Text Pro" panose="020B0504020202020204" pitchFamily="34" charset="0"/>
                <a:cs typeface="Arial" panose="020B0604020202020204" pitchFamily="34" charset="0"/>
              </a:rPr>
              <a:t> arum </a:t>
            </a:r>
            <a:r>
              <a:rPr lang="en-US" sz="3200" dirty="0" err="1">
                <a:latin typeface="Neue Haas Grotesk Text Pro" panose="020B0504020202020204" pitchFamily="34" charset="0"/>
                <a:cs typeface="Arial" panose="020B0604020202020204" pitchFamily="34" charset="0"/>
              </a:rPr>
              <a:t>es</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endellu</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pisquia</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aditatur</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audam</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earupid</a:t>
            </a:r>
            <a:r>
              <a:rPr lang="en-US" sz="3200" dirty="0">
                <a:latin typeface="Neue Haas Grotesk Text Pro" panose="020B0504020202020204" pitchFamily="34" charset="0"/>
                <a:cs typeface="Arial" panose="020B0604020202020204" pitchFamily="34" charset="0"/>
              </a:rPr>
              <a:t> quo </a:t>
            </a:r>
            <a:r>
              <a:rPr lang="en-US" sz="3200" dirty="0" err="1">
                <a:latin typeface="Neue Haas Grotesk Text Pro" panose="020B0504020202020204" pitchFamily="34" charset="0"/>
                <a:cs typeface="Arial" panose="020B0604020202020204" pitchFamily="34" charset="0"/>
              </a:rPr>
              <a:t>quunt</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odigniscil</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earum</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verios</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nonsequam</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duciis</a:t>
            </a:r>
            <a:r>
              <a:rPr lang="en-US" sz="3200" dirty="0">
                <a:latin typeface="Neue Haas Grotesk Text Pro" panose="020B0504020202020204" pitchFamily="34" charset="0"/>
                <a:cs typeface="Arial" panose="020B0604020202020204" pitchFamily="34" charset="0"/>
              </a:rPr>
              <a:t> et</a:t>
            </a:r>
          </a:p>
        </p:txBody>
      </p:sp>
      <p:sp>
        <p:nvSpPr>
          <p:cNvPr id="54" name="Rectangle 53">
            <a:extLst>
              <a:ext uri="{FF2B5EF4-FFF2-40B4-BE49-F238E27FC236}">
                <a16:creationId xmlns:a16="http://schemas.microsoft.com/office/drawing/2014/main" id="{FBA4FE71-6D5D-5F40-B936-014A57BFCF5F}"/>
              </a:ext>
            </a:extLst>
          </p:cNvPr>
          <p:cNvSpPr/>
          <p:nvPr/>
        </p:nvSpPr>
        <p:spPr>
          <a:xfrm>
            <a:off x="38557199" y="10091058"/>
            <a:ext cx="11277599" cy="927006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latin typeface="Arial" panose="020B0604020202020204" pitchFamily="34" charset="0"/>
                <a:cs typeface="Arial" panose="020B0604020202020204" pitchFamily="34" charset="0"/>
              </a:rPr>
              <a:t>figures</a:t>
            </a:r>
          </a:p>
        </p:txBody>
      </p:sp>
      <p:sp>
        <p:nvSpPr>
          <p:cNvPr id="33" name="TextBox 32">
            <a:extLst>
              <a:ext uri="{FF2B5EF4-FFF2-40B4-BE49-F238E27FC236}">
                <a16:creationId xmlns:a16="http://schemas.microsoft.com/office/drawing/2014/main" id="{0ED7AA2B-70C0-FA48-81E5-1005C56A1DE9}"/>
              </a:ext>
            </a:extLst>
          </p:cNvPr>
          <p:cNvSpPr txBox="1"/>
          <p:nvPr/>
        </p:nvSpPr>
        <p:spPr>
          <a:xfrm>
            <a:off x="1371600" y="1016000"/>
            <a:ext cx="33223200" cy="3323987"/>
          </a:xfrm>
          <a:prstGeom prst="rect">
            <a:avLst/>
          </a:prstGeom>
          <a:noFill/>
        </p:spPr>
        <p:txBody>
          <a:bodyPr wrap="square" rtlCol="0">
            <a:spAutoFit/>
          </a:bodyPr>
          <a:lstStyle/>
          <a:p>
            <a:r>
              <a:rPr lang="en-US" sz="10500" b="1" dirty="0">
                <a:latin typeface="NeueHaasGroteskDisp Pro" panose="020B0504020202020204" pitchFamily="34" charset="0"/>
                <a:cs typeface="Arial" panose="020B0604020202020204" pitchFamily="34" charset="0"/>
              </a:rPr>
              <a:t>Classifying High-Redshift Galaxies from the HETDEX Survey Using a Random Forest Classifier</a:t>
            </a:r>
          </a:p>
        </p:txBody>
      </p:sp>
      <p:sp>
        <p:nvSpPr>
          <p:cNvPr id="37" name="TextBox 36">
            <a:extLst>
              <a:ext uri="{FF2B5EF4-FFF2-40B4-BE49-F238E27FC236}">
                <a16:creationId xmlns:a16="http://schemas.microsoft.com/office/drawing/2014/main" id="{C031AAC1-FB4A-3A4D-AF2A-5F401A410891}"/>
              </a:ext>
            </a:extLst>
          </p:cNvPr>
          <p:cNvSpPr txBox="1"/>
          <p:nvPr/>
        </p:nvSpPr>
        <p:spPr>
          <a:xfrm>
            <a:off x="1371600" y="4630199"/>
            <a:ext cx="31851600" cy="2646878"/>
          </a:xfrm>
          <a:prstGeom prst="rect">
            <a:avLst/>
          </a:prstGeom>
          <a:noFill/>
        </p:spPr>
        <p:txBody>
          <a:bodyPr wrap="square" rtlCol="0">
            <a:spAutoFit/>
          </a:bodyPr>
          <a:lstStyle/>
          <a:p>
            <a:r>
              <a:rPr lang="en-US" sz="6600" b="1" dirty="0">
                <a:latin typeface="Neue Haas Grotesk Text Pro" panose="020B0504020202020204" pitchFamily="34" charset="0"/>
                <a:cs typeface="Arial" panose="020B0604020202020204" pitchFamily="34" charset="0"/>
              </a:rPr>
              <a:t>Nicholas Davila</a:t>
            </a:r>
            <a:r>
              <a:rPr lang="en-US" sz="6600" b="1" baseline="30000" dirty="0">
                <a:latin typeface="Neue Haas Grotesk Text Pro" panose="020B0504020202020204" pitchFamily="34" charset="0"/>
                <a:cs typeface="Arial" panose="020B0604020202020204" pitchFamily="34" charset="0"/>
              </a:rPr>
              <a:t>1</a:t>
            </a:r>
            <a:r>
              <a:rPr lang="en-US" sz="6600" b="1" dirty="0">
                <a:latin typeface="Neue Haas Grotesk Text Pro" panose="020B0504020202020204" pitchFamily="34" charset="0"/>
                <a:cs typeface="Arial" panose="020B0604020202020204" pitchFamily="34" charset="0"/>
              </a:rPr>
              <a:t>, Oscar Chavez</a:t>
            </a:r>
            <a:r>
              <a:rPr lang="en-US" sz="6600" b="1" baseline="30000" dirty="0">
                <a:latin typeface="Neue Haas Grotesk Text Pro" panose="020B0504020202020204" pitchFamily="34" charset="0"/>
                <a:cs typeface="Arial" panose="020B0604020202020204" pitchFamily="34" charset="0"/>
              </a:rPr>
              <a:t>2</a:t>
            </a:r>
            <a:r>
              <a:rPr lang="en-US" sz="6600" b="1" dirty="0">
                <a:latin typeface="Neue Haas Grotesk Text Pro" panose="020B0504020202020204" pitchFamily="34" charset="0"/>
                <a:cs typeface="Arial" panose="020B0604020202020204" pitchFamily="34" charset="0"/>
              </a:rPr>
              <a:t>, Gene Leung</a:t>
            </a:r>
            <a:r>
              <a:rPr lang="en-US" sz="6600" b="1" baseline="30000" dirty="0">
                <a:latin typeface="Neue Haas Grotesk Text Pro" panose="020B0504020202020204" pitchFamily="34" charset="0"/>
                <a:cs typeface="Arial" panose="020B0604020202020204" pitchFamily="34" charset="0"/>
              </a:rPr>
              <a:t>2</a:t>
            </a:r>
            <a:r>
              <a:rPr lang="en-US" sz="6600" b="1" dirty="0">
                <a:latin typeface="Neue Haas Grotesk Text Pro" panose="020B0504020202020204" pitchFamily="34" charset="0"/>
                <a:cs typeface="Arial" panose="020B0604020202020204" pitchFamily="34" charset="0"/>
              </a:rPr>
              <a:t>, Steven Finkelstein</a:t>
            </a:r>
            <a:r>
              <a:rPr lang="en-US" sz="6600" b="1" baseline="30000" dirty="0">
                <a:latin typeface="Neue Haas Grotesk Text Pro" panose="020B0504020202020204" pitchFamily="34" charset="0"/>
                <a:cs typeface="Arial" panose="020B0604020202020204" pitchFamily="34" charset="0"/>
              </a:rPr>
              <a:t>2 </a:t>
            </a:r>
            <a:br>
              <a:rPr lang="en-US" sz="6600" dirty="0">
                <a:latin typeface="Neue Haas Grotesk Text Pro" panose="020B0504020202020204" pitchFamily="34" charset="0"/>
                <a:cs typeface="Arial" panose="020B0604020202020204" pitchFamily="34" charset="0"/>
              </a:rPr>
            </a:br>
            <a:r>
              <a:rPr lang="en-US" sz="5000" baseline="30000" dirty="0">
                <a:latin typeface="Neue Haas Grotesk Text Pro" panose="020B0504020202020204" pitchFamily="34" charset="0"/>
                <a:cs typeface="Arial" panose="020B0604020202020204" pitchFamily="34" charset="0"/>
              </a:rPr>
              <a:t>1</a:t>
            </a:r>
            <a:r>
              <a:rPr lang="en-US" sz="5000" dirty="0">
                <a:latin typeface="Neue Haas Grotesk Text Pro" panose="020B0504020202020204" pitchFamily="34" charset="0"/>
                <a:cs typeface="Arial" panose="020B0604020202020204" pitchFamily="34" charset="0"/>
              </a:rPr>
              <a:t>Department of Physics, College of Natural Sciences, The University of Texas</a:t>
            </a:r>
          </a:p>
          <a:p>
            <a:r>
              <a:rPr lang="en-US" sz="5000" baseline="30000" dirty="0">
                <a:latin typeface="Neue Haas Grotesk Text Pro" panose="020B0504020202020204" pitchFamily="34" charset="0"/>
                <a:cs typeface="Arial" panose="020B0604020202020204" pitchFamily="34" charset="0"/>
              </a:rPr>
              <a:t>2</a:t>
            </a:r>
            <a:r>
              <a:rPr lang="en-US" sz="5000" dirty="0">
                <a:latin typeface="Neue Haas Grotesk Text Pro" panose="020B0504020202020204" pitchFamily="34" charset="0"/>
                <a:cs typeface="Arial" panose="020B0604020202020204" pitchFamily="34" charset="0"/>
              </a:rPr>
              <a:t>Department of Astronomy, College of Natural Sciences, The University of Texas</a:t>
            </a:r>
          </a:p>
        </p:txBody>
      </p:sp>
      <p:pic>
        <p:nvPicPr>
          <p:cNvPr id="42" name="Picture 41">
            <a:extLst>
              <a:ext uri="{FF2B5EF4-FFF2-40B4-BE49-F238E27FC236}">
                <a16:creationId xmlns:a16="http://schemas.microsoft.com/office/drawing/2014/main" id="{621DE92E-1837-D740-83EF-0039B73B4939}"/>
              </a:ext>
            </a:extLst>
          </p:cNvPr>
          <p:cNvPicPr>
            <a:picLocks noChangeAspect="1"/>
          </p:cNvPicPr>
          <p:nvPr/>
        </p:nvPicPr>
        <p:blipFill>
          <a:blip r:embed="rId2"/>
          <a:stretch>
            <a:fillRect/>
          </a:stretch>
        </p:blipFill>
        <p:spPr>
          <a:xfrm>
            <a:off x="37718998" y="1791879"/>
            <a:ext cx="12039600" cy="1736764"/>
          </a:xfrm>
          <a:prstGeom prst="rect">
            <a:avLst/>
          </a:prstGeom>
        </p:spPr>
      </p:pic>
      <p:pic>
        <p:nvPicPr>
          <p:cNvPr id="2054" name="Picture 6">
            <a:extLst>
              <a:ext uri="{FF2B5EF4-FFF2-40B4-BE49-F238E27FC236}">
                <a16:creationId xmlns:a16="http://schemas.microsoft.com/office/drawing/2014/main" id="{7BEFE66B-CC0E-3830-B62C-B4ABD2D113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014400" y="4490569"/>
            <a:ext cx="10744198" cy="192584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Icon&#10;&#10;Description automatically generated">
            <a:extLst>
              <a:ext uri="{FF2B5EF4-FFF2-40B4-BE49-F238E27FC236}">
                <a16:creationId xmlns:a16="http://schemas.microsoft.com/office/drawing/2014/main" id="{D8EDDCF9-D46C-FDED-B876-F3EEC4C6992F}"/>
              </a:ext>
            </a:extLst>
          </p:cNvPr>
          <p:cNvPicPr>
            <a:picLocks noChangeAspect="1"/>
          </p:cNvPicPr>
          <p:nvPr/>
        </p:nvPicPr>
        <p:blipFill>
          <a:blip r:embed="rId4"/>
          <a:stretch>
            <a:fillRect/>
          </a:stretch>
        </p:blipFill>
        <p:spPr>
          <a:xfrm>
            <a:off x="35140837" y="3568041"/>
            <a:ext cx="2893980" cy="3428188"/>
          </a:xfrm>
          <a:prstGeom prst="rect">
            <a:avLst/>
          </a:prstGeom>
        </p:spPr>
      </p:pic>
      <p:pic>
        <p:nvPicPr>
          <p:cNvPr id="6" name="Picture 5">
            <a:extLst>
              <a:ext uri="{FF2B5EF4-FFF2-40B4-BE49-F238E27FC236}">
                <a16:creationId xmlns:a16="http://schemas.microsoft.com/office/drawing/2014/main" id="{3E37E039-C420-304E-58FA-690D5C39A5AD}"/>
              </a:ext>
            </a:extLst>
          </p:cNvPr>
          <p:cNvPicPr>
            <a:picLocks noChangeAspect="1"/>
          </p:cNvPicPr>
          <p:nvPr/>
        </p:nvPicPr>
        <p:blipFill>
          <a:blip r:embed="rId5"/>
          <a:stretch>
            <a:fillRect/>
          </a:stretch>
        </p:blipFill>
        <p:spPr>
          <a:xfrm>
            <a:off x="1481962" y="33265238"/>
            <a:ext cx="4572000" cy="3657600"/>
          </a:xfrm>
          <a:prstGeom prst="rect">
            <a:avLst/>
          </a:prstGeom>
          <a:ln w="127000">
            <a:solidFill>
              <a:srgbClr val="00B050"/>
            </a:solidFill>
          </a:ln>
        </p:spPr>
      </p:pic>
      <p:pic>
        <p:nvPicPr>
          <p:cNvPr id="8" name="Picture 7">
            <a:extLst>
              <a:ext uri="{FF2B5EF4-FFF2-40B4-BE49-F238E27FC236}">
                <a16:creationId xmlns:a16="http://schemas.microsoft.com/office/drawing/2014/main" id="{0761C19B-FCA6-2B3C-2F95-969C4693DBAF}"/>
              </a:ext>
            </a:extLst>
          </p:cNvPr>
          <p:cNvPicPr>
            <a:picLocks noChangeAspect="1"/>
          </p:cNvPicPr>
          <p:nvPr/>
        </p:nvPicPr>
        <p:blipFill>
          <a:blip r:embed="rId6"/>
          <a:stretch>
            <a:fillRect/>
          </a:stretch>
        </p:blipFill>
        <p:spPr>
          <a:xfrm>
            <a:off x="7212728" y="33265238"/>
            <a:ext cx="4572000" cy="3657600"/>
          </a:xfrm>
          <a:prstGeom prst="rect">
            <a:avLst/>
          </a:prstGeom>
          <a:ln w="127000">
            <a:solidFill>
              <a:srgbClr val="C00000"/>
            </a:solidFill>
          </a:ln>
        </p:spPr>
      </p:pic>
      <p:pic>
        <p:nvPicPr>
          <p:cNvPr id="10" name="Picture 9">
            <a:extLst>
              <a:ext uri="{FF2B5EF4-FFF2-40B4-BE49-F238E27FC236}">
                <a16:creationId xmlns:a16="http://schemas.microsoft.com/office/drawing/2014/main" id="{ACA76AC4-564D-47D9-6D75-D0096CC8AE17}"/>
              </a:ext>
            </a:extLst>
          </p:cNvPr>
          <p:cNvPicPr>
            <a:picLocks noChangeAspect="1"/>
          </p:cNvPicPr>
          <p:nvPr/>
        </p:nvPicPr>
        <p:blipFill>
          <a:blip r:embed="rId7"/>
          <a:stretch>
            <a:fillRect/>
          </a:stretch>
        </p:blipFill>
        <p:spPr>
          <a:xfrm>
            <a:off x="7212727" y="28892054"/>
            <a:ext cx="4572000" cy="3657600"/>
          </a:xfrm>
          <a:prstGeom prst="rect">
            <a:avLst/>
          </a:prstGeom>
          <a:ln w="127000">
            <a:solidFill>
              <a:srgbClr val="C00000"/>
            </a:solidFill>
          </a:ln>
        </p:spPr>
      </p:pic>
      <p:pic>
        <p:nvPicPr>
          <p:cNvPr id="13" name="Picture 12">
            <a:extLst>
              <a:ext uri="{FF2B5EF4-FFF2-40B4-BE49-F238E27FC236}">
                <a16:creationId xmlns:a16="http://schemas.microsoft.com/office/drawing/2014/main" id="{AEA99D61-9709-25CC-5DDA-40B8FE532A40}"/>
              </a:ext>
            </a:extLst>
          </p:cNvPr>
          <p:cNvPicPr>
            <a:picLocks noChangeAspect="1"/>
          </p:cNvPicPr>
          <p:nvPr/>
        </p:nvPicPr>
        <p:blipFill>
          <a:blip r:embed="rId8"/>
          <a:stretch>
            <a:fillRect/>
          </a:stretch>
        </p:blipFill>
        <p:spPr>
          <a:xfrm>
            <a:off x="1498382" y="28898379"/>
            <a:ext cx="4572000" cy="3657600"/>
          </a:xfrm>
          <a:prstGeom prst="rect">
            <a:avLst/>
          </a:prstGeom>
          <a:ln w="127000">
            <a:solidFill>
              <a:srgbClr val="00B050"/>
            </a:solidFill>
          </a:ln>
        </p:spPr>
      </p:pic>
      <p:sp>
        <p:nvSpPr>
          <p:cNvPr id="14" name="TextBox 13">
            <a:extLst>
              <a:ext uri="{FF2B5EF4-FFF2-40B4-BE49-F238E27FC236}">
                <a16:creationId xmlns:a16="http://schemas.microsoft.com/office/drawing/2014/main" id="{D1EDF286-7734-A2A2-2136-95587EE3233E}"/>
              </a:ext>
            </a:extLst>
          </p:cNvPr>
          <p:cNvSpPr txBox="1"/>
          <p:nvPr/>
        </p:nvSpPr>
        <p:spPr>
          <a:xfrm>
            <a:off x="13739821" y="9876292"/>
            <a:ext cx="16383000" cy="4524315"/>
          </a:xfrm>
          <a:prstGeom prst="rect">
            <a:avLst/>
          </a:prstGeom>
          <a:noFill/>
        </p:spPr>
        <p:txBody>
          <a:bodyPr wrap="square" rtlCol="0">
            <a:spAutoFit/>
          </a:bodyPr>
          <a:lstStyle/>
          <a:p>
            <a:r>
              <a:rPr lang="en-US" sz="3200" b="1" dirty="0">
                <a:latin typeface="Neue Haas Grotesk Text Pro" panose="020B0504020202020204" pitchFamily="34" charset="0"/>
                <a:cs typeface="Arial" panose="020B0604020202020204" pitchFamily="34" charset="0"/>
              </a:rPr>
              <a:t>Data Selection</a:t>
            </a:r>
          </a:p>
          <a:p>
            <a:pPr marL="514350" indent="-514350">
              <a:buFont typeface="+mj-lt"/>
              <a:buAutoNum type="arabicPeriod"/>
            </a:pPr>
            <a:r>
              <a:rPr lang="en-US" sz="3200" dirty="0" err="1">
                <a:latin typeface="Neue Haas Grotesk Text Pro" panose="020B0504020202020204" pitchFamily="34" charset="0"/>
                <a:cs typeface="Arial" panose="020B0604020202020204" pitchFamily="34" charset="0"/>
              </a:rPr>
              <a:t>Sss</a:t>
            </a:r>
            <a:endParaRPr lang="en-US" sz="3200" dirty="0">
              <a:latin typeface="Neue Haas Grotesk Text Pro" panose="020B0504020202020204" pitchFamily="34" charset="0"/>
              <a:cs typeface="Arial" panose="020B0604020202020204" pitchFamily="34" charset="0"/>
            </a:endParaRPr>
          </a:p>
          <a:p>
            <a:pPr marL="514350" indent="-514350">
              <a:buFont typeface="+mj-lt"/>
              <a:buAutoNum type="arabicPeriod"/>
            </a:pPr>
            <a:r>
              <a:rPr lang="en-US" sz="3200" dirty="0">
                <a:latin typeface="Neue Haas Grotesk Text Pro" panose="020B0504020202020204" pitchFamily="34" charset="0"/>
                <a:cs typeface="Arial" panose="020B0604020202020204" pitchFamily="34" charset="0"/>
              </a:rPr>
              <a:t>S</a:t>
            </a:r>
          </a:p>
          <a:p>
            <a:pPr marL="514350" indent="-514350">
              <a:buFont typeface="+mj-lt"/>
              <a:buAutoNum type="arabicPeriod"/>
            </a:pPr>
            <a:r>
              <a:rPr lang="en-US" sz="3200" dirty="0">
                <a:latin typeface="Neue Haas Grotesk Text Pro" panose="020B0504020202020204" pitchFamily="34" charset="0"/>
                <a:cs typeface="Arial" panose="020B0604020202020204" pitchFamily="34" charset="0"/>
              </a:rPr>
              <a:t>S</a:t>
            </a:r>
            <a:br>
              <a:rPr lang="en-US" sz="3200" dirty="0">
                <a:latin typeface="Neue Haas Grotesk Text Pro" panose="020B0504020202020204" pitchFamily="34" charset="0"/>
                <a:cs typeface="Arial" panose="020B0604020202020204" pitchFamily="34" charset="0"/>
              </a:rPr>
            </a:br>
            <a:endParaRPr lang="en-US" sz="3200" dirty="0">
              <a:latin typeface="Neue Haas Grotesk Text Pro" panose="020B0504020202020204" pitchFamily="34" charset="0"/>
              <a:cs typeface="Arial" panose="020B0604020202020204" pitchFamily="34" charset="0"/>
            </a:endParaRPr>
          </a:p>
          <a:p>
            <a:r>
              <a:rPr lang="en-US" sz="3200" b="1" dirty="0">
                <a:latin typeface="Neue Haas Grotesk Text Pro" panose="020B0504020202020204" pitchFamily="34" charset="0"/>
                <a:cs typeface="Arial" panose="020B0604020202020204" pitchFamily="34" charset="0"/>
              </a:rPr>
              <a:t>Data Normalizing? Manipulation?</a:t>
            </a:r>
          </a:p>
          <a:p>
            <a:pPr marL="514350" indent="-514350">
              <a:buFont typeface="+mj-lt"/>
              <a:buAutoNum type="arabicPeriod"/>
            </a:pPr>
            <a:r>
              <a:rPr lang="en-US" sz="3200" dirty="0" err="1">
                <a:latin typeface="Neue Haas Grotesk Text Pro" panose="020B0504020202020204" pitchFamily="34" charset="0"/>
                <a:cs typeface="Arial" panose="020B0604020202020204" pitchFamily="34" charset="0"/>
              </a:rPr>
              <a:t>Sss</a:t>
            </a:r>
            <a:endParaRPr lang="en-US" sz="3200" dirty="0">
              <a:latin typeface="Neue Haas Grotesk Text Pro" panose="020B0504020202020204" pitchFamily="34" charset="0"/>
              <a:cs typeface="Arial" panose="020B0604020202020204" pitchFamily="34" charset="0"/>
            </a:endParaRPr>
          </a:p>
          <a:p>
            <a:pPr marL="514350" indent="-514350">
              <a:buFont typeface="+mj-lt"/>
              <a:buAutoNum type="arabicPeriod"/>
            </a:pPr>
            <a:r>
              <a:rPr lang="en-US" sz="3200" dirty="0">
                <a:latin typeface="Neue Haas Grotesk Text Pro" panose="020B0504020202020204" pitchFamily="34" charset="0"/>
                <a:cs typeface="Arial" panose="020B0604020202020204" pitchFamily="34" charset="0"/>
              </a:rPr>
              <a:t>Ss</a:t>
            </a:r>
          </a:p>
          <a:p>
            <a:pPr marL="514350" indent="-514350">
              <a:buFont typeface="+mj-lt"/>
              <a:buAutoNum type="arabicPeriod"/>
            </a:pPr>
            <a:r>
              <a:rPr lang="en-US" sz="3200" dirty="0">
                <a:latin typeface="Neue Haas Grotesk Text Pro" panose="020B0504020202020204" pitchFamily="34" charset="0"/>
                <a:cs typeface="Arial" panose="020B0604020202020204" pitchFamily="34" charset="0"/>
              </a:rPr>
              <a:t>ss</a:t>
            </a:r>
          </a:p>
        </p:txBody>
      </p:sp>
      <p:pic>
        <p:nvPicPr>
          <p:cNvPr id="17" name="Picture 16">
            <a:extLst>
              <a:ext uri="{FF2B5EF4-FFF2-40B4-BE49-F238E27FC236}">
                <a16:creationId xmlns:a16="http://schemas.microsoft.com/office/drawing/2014/main" id="{D7C365CA-7988-D827-6EB7-B689586D6FB1}"/>
              </a:ext>
            </a:extLst>
          </p:cNvPr>
          <p:cNvPicPr>
            <a:picLocks noChangeAspect="1"/>
          </p:cNvPicPr>
          <p:nvPr/>
        </p:nvPicPr>
        <p:blipFill>
          <a:blip r:embed="rId9"/>
          <a:stretch>
            <a:fillRect/>
          </a:stretch>
        </p:blipFill>
        <p:spPr>
          <a:xfrm>
            <a:off x="38557199" y="10836961"/>
            <a:ext cx="11274626" cy="7372726"/>
          </a:xfrm>
          <a:prstGeom prst="rect">
            <a:avLst/>
          </a:prstGeom>
        </p:spPr>
      </p:pic>
      <p:pic>
        <p:nvPicPr>
          <p:cNvPr id="18" name="Picture 17">
            <a:extLst>
              <a:ext uri="{FF2B5EF4-FFF2-40B4-BE49-F238E27FC236}">
                <a16:creationId xmlns:a16="http://schemas.microsoft.com/office/drawing/2014/main" id="{BA5B4378-0BD5-61C4-99EC-3EA44E4E3ABD}"/>
              </a:ext>
            </a:extLst>
          </p:cNvPr>
          <p:cNvPicPr>
            <a:picLocks noChangeAspect="1"/>
          </p:cNvPicPr>
          <p:nvPr/>
        </p:nvPicPr>
        <p:blipFill>
          <a:blip r:embed="rId10"/>
          <a:stretch>
            <a:fillRect/>
          </a:stretch>
        </p:blipFill>
        <p:spPr>
          <a:xfrm>
            <a:off x="24279694" y="11209517"/>
            <a:ext cx="13121444" cy="4231431"/>
          </a:xfrm>
          <a:prstGeom prst="rect">
            <a:avLst/>
          </a:prstGeom>
        </p:spPr>
      </p:pic>
      <p:pic>
        <p:nvPicPr>
          <p:cNvPr id="19" name="Picture 18">
            <a:extLst>
              <a:ext uri="{FF2B5EF4-FFF2-40B4-BE49-F238E27FC236}">
                <a16:creationId xmlns:a16="http://schemas.microsoft.com/office/drawing/2014/main" id="{FD5A43EE-D477-2D5F-9764-524BFC89B755}"/>
              </a:ext>
            </a:extLst>
          </p:cNvPr>
          <p:cNvPicPr>
            <a:picLocks noChangeAspect="1"/>
          </p:cNvPicPr>
          <p:nvPr/>
        </p:nvPicPr>
        <p:blipFill>
          <a:blip r:embed="rId11"/>
          <a:stretch>
            <a:fillRect/>
          </a:stretch>
        </p:blipFill>
        <p:spPr>
          <a:xfrm>
            <a:off x="29705425" y="16157794"/>
            <a:ext cx="6882402" cy="8848802"/>
          </a:xfrm>
          <a:prstGeom prst="rect">
            <a:avLst/>
          </a:prstGeom>
        </p:spPr>
      </p:pic>
      <p:pic>
        <p:nvPicPr>
          <p:cNvPr id="1026" name="Picture 2">
            <a:extLst>
              <a:ext uri="{FF2B5EF4-FFF2-40B4-BE49-F238E27FC236}">
                <a16:creationId xmlns:a16="http://schemas.microsoft.com/office/drawing/2014/main" id="{862864B9-C2B6-E603-828D-DBF9FF5FAA75}"/>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4676449" y="15810894"/>
            <a:ext cx="4375047" cy="285529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3FA1F0BE-DE1F-1769-78E4-E22BFDF0964E}"/>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t="8071"/>
          <a:stretch/>
        </p:blipFill>
        <p:spPr bwMode="auto">
          <a:xfrm>
            <a:off x="15229065" y="20076475"/>
            <a:ext cx="15871284" cy="955556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B77E9605-5BFA-7C45-B38A-88C761E278F2}"/>
              </a:ext>
            </a:extLst>
          </p:cNvPr>
          <p:cNvPicPr>
            <a:picLocks noChangeAspect="1"/>
          </p:cNvPicPr>
          <p:nvPr/>
        </p:nvPicPr>
        <p:blipFill>
          <a:blip r:embed="rId14"/>
          <a:stretch>
            <a:fillRect/>
          </a:stretch>
        </p:blipFill>
        <p:spPr>
          <a:xfrm>
            <a:off x="35075839" y="1395659"/>
            <a:ext cx="1985138" cy="1994361"/>
          </a:xfrm>
          <a:prstGeom prst="rect">
            <a:avLst/>
          </a:prstGeom>
        </p:spPr>
      </p:pic>
    </p:spTree>
    <p:extLst>
      <p:ext uri="{BB962C8B-B14F-4D97-AF65-F5344CB8AC3E}">
        <p14:creationId xmlns:p14="http://schemas.microsoft.com/office/powerpoint/2010/main" val="41965980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9793BF8D-56A9-8742-A19E-B035F074E712}"/>
              </a:ext>
            </a:extLst>
          </p:cNvPr>
          <p:cNvSpPr/>
          <p:nvPr/>
        </p:nvSpPr>
        <p:spPr>
          <a:xfrm>
            <a:off x="1371600" y="8229600"/>
            <a:ext cx="11239500" cy="1404257"/>
          </a:xfrm>
          <a:prstGeom prst="rect">
            <a:avLst/>
          </a:prstGeom>
          <a:solidFill>
            <a:srgbClr val="381F6B"/>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latin typeface="Arial" panose="020B0604020202020204" pitchFamily="34" charset="0"/>
                <a:cs typeface="Arial" panose="020B0604020202020204" pitchFamily="34" charset="0"/>
              </a:rPr>
              <a:t>Introduction</a:t>
            </a:r>
            <a:endParaRPr lang="en-US" sz="6000" dirty="0">
              <a:latin typeface="Arial" panose="020B0604020202020204" pitchFamily="34" charset="0"/>
              <a:cs typeface="Arial" panose="020B0604020202020204" pitchFamily="34" charset="0"/>
            </a:endParaRPr>
          </a:p>
        </p:txBody>
      </p:sp>
      <p:sp>
        <p:nvSpPr>
          <p:cNvPr id="29" name="TextBox 28">
            <a:extLst>
              <a:ext uri="{FF2B5EF4-FFF2-40B4-BE49-F238E27FC236}">
                <a16:creationId xmlns:a16="http://schemas.microsoft.com/office/drawing/2014/main" id="{18A32700-8A5E-F14B-8B34-1C50AAF06B60}"/>
              </a:ext>
            </a:extLst>
          </p:cNvPr>
          <p:cNvSpPr txBox="1"/>
          <p:nvPr/>
        </p:nvSpPr>
        <p:spPr>
          <a:xfrm>
            <a:off x="1371600" y="10091058"/>
            <a:ext cx="11239500" cy="6986528"/>
          </a:xfrm>
          <a:prstGeom prst="rect">
            <a:avLst/>
          </a:prstGeom>
          <a:noFill/>
        </p:spPr>
        <p:txBody>
          <a:bodyPr wrap="square" rtlCol="0">
            <a:spAutoFit/>
          </a:bodyPr>
          <a:lstStyle/>
          <a:p>
            <a:r>
              <a:rPr lang="en-US" sz="3200" dirty="0" err="1">
                <a:latin typeface="Arial" panose="020B0604020202020204" pitchFamily="34" charset="0"/>
                <a:cs typeface="Arial" panose="020B0604020202020204" pitchFamily="34" charset="0"/>
              </a:rPr>
              <a:t>Imintem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porro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debitis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itius</a:t>
            </a:r>
            <a:r>
              <a:rPr lang="en-US" sz="3200" dirty="0">
                <a:latin typeface="Arial" panose="020B0604020202020204" pitchFamily="34" charset="0"/>
                <a:cs typeface="Arial" panose="020B0604020202020204" pitchFamily="34" charset="0"/>
              </a:rPr>
              <a:t>, nus id </a:t>
            </a:r>
            <a:r>
              <a:rPr lang="en-US" sz="3200" dirty="0" err="1">
                <a:latin typeface="Arial" panose="020B0604020202020204" pitchFamily="34" charset="0"/>
                <a:cs typeface="Arial" panose="020B0604020202020204" pitchFamily="34" charset="0"/>
              </a:rPr>
              <a:t>quat</a:t>
            </a:r>
            <a:r>
              <a:rPr lang="en-US" sz="3200" dirty="0">
                <a:latin typeface="Arial" panose="020B0604020202020204" pitchFamily="34" charset="0"/>
                <a:cs typeface="Arial" panose="020B0604020202020204" pitchFamily="34" charset="0"/>
              </a:rPr>
              <a:t> animus </a:t>
            </a:r>
            <a:r>
              <a:rPr lang="en-US" sz="3200" dirty="0" err="1">
                <a:latin typeface="Arial" panose="020B0604020202020204" pitchFamily="34" charset="0"/>
                <a:cs typeface="Arial" panose="020B0604020202020204" pitchFamily="34" charset="0"/>
              </a:rPr>
              <a:t>auda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platust</a:t>
            </a:r>
            <a:r>
              <a:rPr lang="en-US" sz="3200" dirty="0">
                <a:latin typeface="Arial" panose="020B0604020202020204" pitchFamily="34" charset="0"/>
                <a:cs typeface="Arial" panose="020B0604020202020204" pitchFamily="34" charset="0"/>
              </a:rPr>
              <a:t> et </a:t>
            </a:r>
            <a:r>
              <a:rPr lang="en-US" sz="3200" dirty="0" err="1">
                <a:latin typeface="Arial" panose="020B0604020202020204" pitchFamily="34" charset="0"/>
                <a:cs typeface="Arial" panose="020B0604020202020204" pitchFamily="34" charset="0"/>
              </a:rPr>
              <a:t>imin</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perovitasped</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ipsus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maios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eume</a:t>
            </a:r>
            <a:r>
              <a:rPr lang="en-US" sz="3200" dirty="0">
                <a:latin typeface="Arial" panose="020B0604020202020204" pitchFamily="34" charset="0"/>
                <a:cs typeface="Arial" panose="020B0604020202020204" pitchFamily="34" charset="0"/>
              </a:rPr>
              <a:t> di </a:t>
            </a:r>
            <a:r>
              <a:rPr lang="en-US" sz="3200" dirty="0" err="1">
                <a:latin typeface="Arial" panose="020B0604020202020204" pitchFamily="34" charset="0"/>
                <a:cs typeface="Arial" panose="020B0604020202020204" pitchFamily="34" charset="0"/>
              </a:rPr>
              <a:t>ut</a:t>
            </a:r>
            <a:r>
              <a:rPr lang="en-US" sz="3200" dirty="0">
                <a:latin typeface="Arial" panose="020B0604020202020204" pitchFamily="34" charset="0"/>
                <a:cs typeface="Arial" panose="020B0604020202020204" pitchFamily="34" charset="0"/>
              </a:rPr>
              <a:t> a </a:t>
            </a:r>
            <a:r>
              <a:rPr lang="en-US" sz="3200" dirty="0" err="1">
                <a:latin typeface="Arial" panose="020B0604020202020204" pitchFamily="34" charset="0"/>
                <a:cs typeface="Arial" panose="020B0604020202020204" pitchFamily="34" charset="0"/>
              </a:rPr>
              <a:t>dolupit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sequam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serio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bea</a:t>
            </a:r>
            <a:r>
              <a:rPr lang="en-US" sz="3200" dirty="0">
                <a:latin typeface="Arial" panose="020B0604020202020204" pitchFamily="34" charset="0"/>
                <a:cs typeface="Arial" panose="020B0604020202020204" pitchFamily="34" charset="0"/>
              </a:rPr>
              <a:t> natis </a:t>
            </a:r>
            <a:r>
              <a:rPr lang="en-US" sz="3200" dirty="0" err="1">
                <a:latin typeface="Arial" panose="020B0604020202020204" pitchFamily="34" charset="0"/>
                <a:cs typeface="Arial" panose="020B0604020202020204" pitchFamily="34" charset="0"/>
              </a:rPr>
              <a:t>dolupta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simperiae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nate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molorum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eati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ulparis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magnieniam</a:t>
            </a:r>
            <a:r>
              <a:rPr lang="en-US" sz="3200" dirty="0">
                <a:latin typeface="Arial" panose="020B0604020202020204" pitchFamily="34" charset="0"/>
                <a:cs typeface="Arial" panose="020B0604020202020204" pitchFamily="34" charset="0"/>
              </a:rPr>
              <a:t>, to </a:t>
            </a:r>
            <a:r>
              <a:rPr lang="en-US" sz="3200" dirty="0" err="1">
                <a:latin typeface="Arial" panose="020B0604020202020204" pitchFamily="34" charset="0"/>
                <a:cs typeface="Arial" panose="020B0604020202020204" pitchFamily="34" charset="0"/>
              </a:rPr>
              <a:t>intotatur</a:t>
            </a:r>
            <a:r>
              <a:rPr lang="en-US" sz="3200" dirty="0">
                <a:latin typeface="Arial" panose="020B0604020202020204" pitchFamily="34" charset="0"/>
                <a:cs typeface="Arial" panose="020B0604020202020204" pitchFamily="34" charset="0"/>
              </a:rPr>
              <a:t>?</a:t>
            </a:r>
          </a:p>
          <a:p>
            <a:r>
              <a:rPr lang="en-US" sz="3200" dirty="0" err="1">
                <a:latin typeface="Arial" panose="020B0604020202020204" pitchFamily="34" charset="0"/>
                <a:cs typeface="Arial" panose="020B0604020202020204" pitchFamily="34" charset="0"/>
              </a:rPr>
              <a:t>Sunto</a:t>
            </a:r>
            <a:r>
              <a:rPr lang="en-US" sz="3200" dirty="0">
                <a:latin typeface="Arial" panose="020B0604020202020204" pitchFamily="34" charset="0"/>
                <a:cs typeface="Arial" panose="020B0604020202020204" pitchFamily="34" charset="0"/>
              </a:rPr>
              <a:t> into </a:t>
            </a:r>
            <a:r>
              <a:rPr lang="en-US" sz="3200" dirty="0" err="1">
                <a:latin typeface="Arial" panose="020B0604020202020204" pitchFamily="34" charset="0"/>
                <a:cs typeface="Arial" panose="020B0604020202020204" pitchFamily="34" charset="0"/>
              </a:rPr>
              <a:t>temperi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aturerum</a:t>
            </a:r>
            <a:r>
              <a:rPr lang="en-US" sz="3200" dirty="0">
                <a:latin typeface="Arial" panose="020B0604020202020204" pitchFamily="34" charset="0"/>
                <a:cs typeface="Arial" panose="020B0604020202020204" pitchFamily="34" charset="0"/>
              </a:rPr>
              <a:t> et </a:t>
            </a:r>
            <a:r>
              <a:rPr lang="en-US" sz="3200" dirty="0" err="1">
                <a:latin typeface="Arial" panose="020B0604020202020204" pitchFamily="34" charset="0"/>
                <a:cs typeface="Arial" panose="020B0604020202020204" pitchFamily="34" charset="0"/>
              </a:rPr>
              <a:t>identio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nsectatem</a:t>
            </a:r>
            <a:r>
              <a:rPr lang="en-US" sz="3200" dirty="0">
                <a:latin typeface="Arial" panose="020B0604020202020204" pitchFamily="34" charset="0"/>
                <a:cs typeface="Arial" panose="020B0604020202020204" pitchFamily="34" charset="0"/>
              </a:rPr>
              <a:t> quo </a:t>
            </a:r>
            <a:r>
              <a:rPr lang="en-US" sz="3200" dirty="0" err="1">
                <a:latin typeface="Arial" panose="020B0604020202020204" pitchFamily="34" charset="0"/>
                <a:cs typeface="Arial" panose="020B0604020202020204" pitchFamily="34" charset="0"/>
              </a:rPr>
              <a:t>dolorum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fuga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Itiatur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vendus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quodis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reria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volupienis</a:t>
            </a:r>
            <a:r>
              <a:rPr lang="en-US" sz="3200" dirty="0">
                <a:latin typeface="Arial" panose="020B0604020202020204" pitchFamily="34" charset="0"/>
                <a:cs typeface="Arial" panose="020B0604020202020204" pitchFamily="34" charset="0"/>
              </a:rPr>
              <a:t> con </a:t>
            </a:r>
            <a:r>
              <a:rPr lang="en-US" sz="3200" dirty="0" err="1">
                <a:latin typeface="Arial" panose="020B0604020202020204" pitchFamily="34" charset="0"/>
                <a:cs typeface="Arial" panose="020B0604020202020204" pitchFamily="34" charset="0"/>
              </a:rPr>
              <a:t>posto</a:t>
            </a:r>
            <a:r>
              <a:rPr lang="en-US" sz="3200" dirty="0">
                <a:latin typeface="Arial" panose="020B0604020202020204" pitchFamily="34" charset="0"/>
                <a:cs typeface="Arial" panose="020B0604020202020204" pitchFamily="34" charset="0"/>
              </a:rPr>
              <a:t> dolor </a:t>
            </a:r>
            <a:r>
              <a:rPr lang="en-US" sz="3200" dirty="0" err="1">
                <a:latin typeface="Arial" panose="020B0604020202020204" pitchFamily="34" charset="0"/>
                <a:cs typeface="Arial" panose="020B0604020202020204" pitchFamily="34" charset="0"/>
              </a:rPr>
              <a:t>sam</a:t>
            </a:r>
            <a:r>
              <a:rPr lang="en-US" sz="3200" dirty="0">
                <a:latin typeface="Arial" panose="020B0604020202020204" pitchFamily="34" charset="0"/>
                <a:cs typeface="Arial" panose="020B0604020202020204" pitchFamily="34" charset="0"/>
              </a:rPr>
              <a:t> debit </a:t>
            </a:r>
            <a:r>
              <a:rPr lang="en-US" sz="3200" dirty="0" err="1">
                <a:latin typeface="Arial" panose="020B0604020202020204" pitchFamily="34" charset="0"/>
                <a:cs typeface="Arial" panose="020B0604020202020204" pitchFamily="34" charset="0"/>
              </a:rPr>
              <a:t>experumet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odit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ut</a:t>
            </a:r>
            <a:r>
              <a:rPr lang="en-US" sz="3200" dirty="0">
                <a:latin typeface="Arial" panose="020B0604020202020204" pitchFamily="34" charset="0"/>
                <a:cs typeface="Arial" panose="020B0604020202020204" pitchFamily="34" charset="0"/>
              </a:rPr>
              <a:t> id </a:t>
            </a:r>
            <a:r>
              <a:rPr lang="en-US" sz="3200" dirty="0" err="1">
                <a:latin typeface="Arial" panose="020B0604020202020204" pitchFamily="34" charset="0"/>
                <a:cs typeface="Arial" panose="020B0604020202020204" pitchFamily="34" charset="0"/>
              </a:rPr>
              <a:t>molorrum</a:t>
            </a:r>
            <a:r>
              <a:rPr lang="en-US" sz="3200" dirty="0">
                <a:latin typeface="Arial" panose="020B0604020202020204" pitchFamily="34" charset="0"/>
                <a:cs typeface="Arial" panose="020B0604020202020204" pitchFamily="34" charset="0"/>
              </a:rPr>
              <a:t> que </a:t>
            </a:r>
            <a:r>
              <a:rPr lang="en-US" sz="3200" dirty="0" err="1">
                <a:latin typeface="Arial" panose="020B0604020202020204" pitchFamily="34" charset="0"/>
                <a:cs typeface="Arial" panose="020B0604020202020204" pitchFamily="34" charset="0"/>
              </a:rPr>
              <a:t>quam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fuga</a:t>
            </a:r>
            <a:r>
              <a:rPr lang="en-US" sz="3200" dirty="0">
                <a:latin typeface="Arial" panose="020B0604020202020204" pitchFamily="34" charset="0"/>
                <a:cs typeface="Arial" panose="020B0604020202020204" pitchFamily="34" charset="0"/>
              </a:rPr>
              <a:t>. Et </a:t>
            </a:r>
            <a:r>
              <a:rPr lang="en-US" sz="3200" dirty="0" err="1">
                <a:latin typeface="Arial" panose="020B0604020202020204" pitchFamily="34" charset="0"/>
                <a:cs typeface="Arial" panose="020B0604020202020204" pitchFamily="34" charset="0"/>
              </a:rPr>
              <a:t>volorioraes</a:t>
            </a:r>
            <a:r>
              <a:rPr lang="en-US" sz="3200" dirty="0">
                <a:latin typeface="Arial" panose="020B0604020202020204" pitchFamily="34" charset="0"/>
                <a:cs typeface="Arial" panose="020B0604020202020204" pitchFamily="34" charset="0"/>
              </a:rPr>
              <a:t> alit, que </a:t>
            </a:r>
            <a:r>
              <a:rPr lang="en-US" sz="3200" dirty="0" err="1">
                <a:latin typeface="Arial" panose="020B0604020202020204" pitchFamily="34" charset="0"/>
                <a:cs typeface="Arial" panose="020B0604020202020204" pitchFamily="34" charset="0"/>
              </a:rPr>
              <a:t>plitati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onemporro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entorio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rumendi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simenimus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mossimus</a:t>
            </a:r>
            <a:r>
              <a:rPr lang="en-US" sz="3200" dirty="0">
                <a:latin typeface="Arial" panose="020B0604020202020204" pitchFamily="34" charset="0"/>
                <a:cs typeface="Arial" panose="020B0604020202020204" pitchFamily="34" charset="0"/>
              </a:rPr>
              <a:t> re </a:t>
            </a:r>
            <a:r>
              <a:rPr lang="en-US" sz="3200" dirty="0" err="1">
                <a:latin typeface="Arial" panose="020B0604020202020204" pitchFamily="34" charset="0"/>
                <a:cs typeface="Arial" panose="020B0604020202020204" pitchFamily="34" charset="0"/>
              </a:rPr>
              <a:t>officit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officae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volorem</a:t>
            </a:r>
            <a:r>
              <a:rPr lang="en-US" sz="3200" dirty="0">
                <a:latin typeface="Arial" panose="020B0604020202020204" pitchFamily="34" charset="0"/>
                <a:cs typeface="Arial" panose="020B0604020202020204" pitchFamily="34" charset="0"/>
              </a:rPr>
              <a:t> et </a:t>
            </a:r>
            <a:r>
              <a:rPr lang="en-US" sz="3200" dirty="0" err="1">
                <a:latin typeface="Arial" panose="020B0604020202020204" pitchFamily="34" charset="0"/>
                <a:cs typeface="Arial" panose="020B0604020202020204" pitchFamily="34" charset="0"/>
              </a:rPr>
              <a:t>optae</a:t>
            </a:r>
            <a:r>
              <a:rPr lang="en-US" sz="3200" dirty="0">
                <a:latin typeface="Arial" panose="020B0604020202020204" pitchFamily="34" charset="0"/>
                <a:cs typeface="Arial" panose="020B0604020202020204" pitchFamily="34" charset="0"/>
              </a:rPr>
              <a:t>. Ut </a:t>
            </a:r>
            <a:r>
              <a:rPr lang="en-US" sz="3200" dirty="0" err="1">
                <a:latin typeface="Arial" panose="020B0604020202020204" pitchFamily="34" charset="0"/>
                <a:cs typeface="Arial" panose="020B0604020202020204" pitchFamily="34" charset="0"/>
              </a:rPr>
              <a:t>ipsam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esto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temquas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dolores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sitiandi</a:t>
            </a:r>
            <a:r>
              <a:rPr lang="en-US" sz="3200" dirty="0">
                <a:latin typeface="Arial" panose="020B0604020202020204" pitchFamily="34" charset="0"/>
                <a:cs typeface="Arial" panose="020B0604020202020204" pitchFamily="34" charset="0"/>
              </a:rPr>
              <a:t> arum </a:t>
            </a:r>
            <a:r>
              <a:rPr lang="en-US" sz="3200" dirty="0" err="1">
                <a:latin typeface="Arial" panose="020B0604020202020204" pitchFamily="34" charset="0"/>
                <a:cs typeface="Arial" panose="020B0604020202020204" pitchFamily="34" charset="0"/>
              </a:rPr>
              <a:t>ipicien</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debisimus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doluptatius</a:t>
            </a:r>
            <a:r>
              <a:rPr lang="en-US" sz="3200" dirty="0">
                <a:latin typeface="Arial" panose="020B0604020202020204" pitchFamily="34" charset="0"/>
                <a:cs typeface="Arial" panose="020B0604020202020204" pitchFamily="34" charset="0"/>
              </a:rPr>
              <a:t>.</a:t>
            </a:r>
          </a:p>
          <a:p>
            <a:r>
              <a:rPr lang="en-US" sz="3200" dirty="0">
                <a:latin typeface="Arial" panose="020B0604020202020204" pitchFamily="34" charset="0"/>
                <a:cs typeface="Arial" panose="020B0604020202020204" pitchFamily="34" charset="0"/>
              </a:rPr>
              <a:t>As </a:t>
            </a:r>
            <a:r>
              <a:rPr lang="en-US" sz="3200" dirty="0" err="1">
                <a:latin typeface="Arial" panose="020B0604020202020204" pitchFamily="34" charset="0"/>
                <a:cs typeface="Arial" panose="020B0604020202020204" pitchFamily="34" charset="0"/>
              </a:rPr>
              <a:t>verepe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sectis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enda</a:t>
            </a:r>
            <a:r>
              <a:rPr lang="en-US" sz="3200" dirty="0">
                <a:latin typeface="Arial" panose="020B0604020202020204" pitchFamily="34" charset="0"/>
                <a:cs typeface="Arial" panose="020B0604020202020204" pitchFamily="34" charset="0"/>
              </a:rPr>
              <a:t> di </a:t>
            </a:r>
            <a:r>
              <a:rPr lang="en-US" sz="3200" dirty="0" err="1">
                <a:latin typeface="Arial" panose="020B0604020202020204" pitchFamily="34" charset="0"/>
                <a:cs typeface="Arial" panose="020B0604020202020204" pitchFamily="34" charset="0"/>
              </a:rPr>
              <a:t>incto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etusda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delectet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eaque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simusda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ndanimus</a:t>
            </a:r>
            <a:r>
              <a:rPr lang="en-US" sz="3200" dirty="0">
                <a:latin typeface="Arial" panose="020B0604020202020204" pitchFamily="34" charset="0"/>
                <a:cs typeface="Arial" panose="020B0604020202020204" pitchFamily="34" charset="0"/>
              </a:rPr>
              <a:t>, sin </a:t>
            </a:r>
            <a:r>
              <a:rPr lang="en-US" sz="3200" dirty="0" err="1">
                <a:latin typeface="Arial" panose="020B0604020202020204" pitchFamily="34" charset="0"/>
                <a:cs typeface="Arial" panose="020B0604020202020204" pitchFamily="34" charset="0"/>
              </a:rPr>
              <a:t>cori</a:t>
            </a:r>
            <a:r>
              <a:rPr lang="en-US" sz="3200" dirty="0">
                <a:latin typeface="Arial" panose="020B0604020202020204" pitchFamily="34" charset="0"/>
                <a:cs typeface="Arial" panose="020B0604020202020204" pitchFamily="34" charset="0"/>
              </a:rPr>
              <a:t> rem id </a:t>
            </a:r>
            <a:r>
              <a:rPr lang="en-US" sz="3200" dirty="0" err="1">
                <a:latin typeface="Arial" panose="020B0604020202020204" pitchFamily="34" charset="0"/>
                <a:cs typeface="Arial" panose="020B0604020202020204" pitchFamily="34" charset="0"/>
              </a:rPr>
              <a:t>maximillut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hari</a:t>
            </a:r>
            <a:r>
              <a:rPr lang="en-US" sz="3200" dirty="0">
                <a:latin typeface="Arial" panose="020B0604020202020204" pitchFamily="34" charset="0"/>
                <a:cs typeface="Arial" panose="020B0604020202020204" pitchFamily="34" charset="0"/>
              </a:rPr>
              <a:t> con </a:t>
            </a:r>
            <a:r>
              <a:rPr lang="en-US" sz="3200" dirty="0" err="1">
                <a:latin typeface="Arial" panose="020B0604020202020204" pitchFamily="34" charset="0"/>
                <a:cs typeface="Arial" panose="020B0604020202020204" pitchFamily="34" charset="0"/>
              </a:rPr>
              <a:t>ea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quiam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quam</a:t>
            </a:r>
            <a:r>
              <a:rPr lang="en-US" sz="3200" dirty="0">
                <a:latin typeface="Arial" panose="020B0604020202020204" pitchFamily="34" charset="0"/>
                <a:cs typeface="Arial" panose="020B0604020202020204" pitchFamily="34" charset="0"/>
              </a:rPr>
              <a:t> et </a:t>
            </a:r>
            <a:r>
              <a:rPr lang="en-US" sz="3200" dirty="0" err="1">
                <a:latin typeface="Arial" panose="020B0604020202020204" pitchFamily="34" charset="0"/>
                <a:cs typeface="Arial" panose="020B0604020202020204" pitchFamily="34" charset="0"/>
              </a:rPr>
              <a:t>enduci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idunt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corecta</a:t>
            </a:r>
            <a:endParaRPr lang="en-US" sz="3200" dirty="0">
              <a:latin typeface="Arial" panose="020B0604020202020204" pitchFamily="34" charset="0"/>
              <a:cs typeface="Arial" panose="020B0604020202020204" pitchFamily="34" charset="0"/>
            </a:endParaRPr>
          </a:p>
        </p:txBody>
      </p:sp>
      <p:sp>
        <p:nvSpPr>
          <p:cNvPr id="30" name="Rectangle 29">
            <a:extLst>
              <a:ext uri="{FF2B5EF4-FFF2-40B4-BE49-F238E27FC236}">
                <a16:creationId xmlns:a16="http://schemas.microsoft.com/office/drawing/2014/main" id="{AED851E9-E51A-ED49-A61B-057C0BBBC14E}"/>
              </a:ext>
            </a:extLst>
          </p:cNvPr>
          <p:cNvSpPr/>
          <p:nvPr/>
        </p:nvSpPr>
        <p:spPr>
          <a:xfrm>
            <a:off x="1371600" y="18272156"/>
            <a:ext cx="11239500" cy="1404257"/>
          </a:xfrm>
          <a:prstGeom prst="rect">
            <a:avLst/>
          </a:prstGeom>
          <a:solidFill>
            <a:srgbClr val="381F6B"/>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latin typeface="Arial" panose="020B0604020202020204" pitchFamily="34" charset="0"/>
                <a:cs typeface="Arial" panose="020B0604020202020204" pitchFamily="34" charset="0"/>
              </a:rPr>
              <a:t>Research Goal</a:t>
            </a:r>
            <a:endParaRPr lang="en-US" sz="6000" dirty="0">
              <a:latin typeface="Arial" panose="020B0604020202020204" pitchFamily="34" charset="0"/>
              <a:cs typeface="Arial" panose="020B0604020202020204" pitchFamily="34" charset="0"/>
            </a:endParaRPr>
          </a:p>
        </p:txBody>
      </p:sp>
      <p:sp>
        <p:nvSpPr>
          <p:cNvPr id="31" name="TextBox 30">
            <a:extLst>
              <a:ext uri="{FF2B5EF4-FFF2-40B4-BE49-F238E27FC236}">
                <a16:creationId xmlns:a16="http://schemas.microsoft.com/office/drawing/2014/main" id="{C749BD8B-14BE-2241-A82B-B42560239818}"/>
              </a:ext>
            </a:extLst>
          </p:cNvPr>
          <p:cNvSpPr txBox="1"/>
          <p:nvPr/>
        </p:nvSpPr>
        <p:spPr>
          <a:xfrm>
            <a:off x="1371600" y="20133614"/>
            <a:ext cx="11239500" cy="2554545"/>
          </a:xfrm>
          <a:prstGeom prst="rect">
            <a:avLst/>
          </a:prstGeom>
          <a:noFill/>
        </p:spPr>
        <p:txBody>
          <a:bodyPr wrap="square" rtlCol="0">
            <a:spAutoFit/>
          </a:bodyPr>
          <a:lstStyle/>
          <a:p>
            <a:r>
              <a:rPr lang="en-US" sz="3200" dirty="0" err="1">
                <a:latin typeface="Arial" panose="020B0604020202020204" pitchFamily="34" charset="0"/>
                <a:cs typeface="Arial" panose="020B0604020202020204" pitchFamily="34" charset="0"/>
              </a:rPr>
              <a:t>Ugiatempore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evenis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rae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doluptatum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fugiam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earchitiam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tempe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susdam</a:t>
            </a:r>
            <a:r>
              <a:rPr lang="en-US" sz="3200" dirty="0">
                <a:latin typeface="Arial" panose="020B0604020202020204" pitchFamily="34" charset="0"/>
                <a:cs typeface="Arial" panose="020B0604020202020204" pitchFamily="34" charset="0"/>
              </a:rPr>
              <a:t> qui </a:t>
            </a:r>
            <a:r>
              <a:rPr lang="en-US" sz="3200" dirty="0" err="1">
                <a:latin typeface="Arial" panose="020B0604020202020204" pitchFamily="34" charset="0"/>
                <a:cs typeface="Arial" panose="020B0604020202020204" pitchFamily="34" charset="0"/>
              </a:rPr>
              <a:t>asimin</a:t>
            </a:r>
            <a:r>
              <a:rPr lang="en-US" sz="3200" dirty="0">
                <a:latin typeface="Arial" panose="020B0604020202020204" pitchFamily="34" charset="0"/>
                <a:cs typeface="Arial" panose="020B0604020202020204" pitchFamily="34" charset="0"/>
              </a:rPr>
              <a:t> et </a:t>
            </a:r>
            <a:r>
              <a:rPr lang="en-US" sz="3200" dirty="0" err="1">
                <a:latin typeface="Arial" panose="020B0604020202020204" pitchFamily="34" charset="0"/>
                <a:cs typeface="Arial" panose="020B0604020202020204" pitchFamily="34" charset="0"/>
              </a:rPr>
              <a:t>quissequam</a:t>
            </a:r>
            <a:r>
              <a:rPr lang="en-US" sz="3200" dirty="0">
                <a:latin typeface="Arial" panose="020B0604020202020204" pitchFamily="34" charset="0"/>
                <a:cs typeface="Arial" panose="020B0604020202020204" pitchFamily="34" charset="0"/>
              </a:rPr>
              <a:t> la </a:t>
            </a:r>
            <a:r>
              <a:rPr lang="en-US" sz="3200" dirty="0" err="1">
                <a:latin typeface="Arial" panose="020B0604020202020204" pitchFamily="34" charset="0"/>
                <a:cs typeface="Arial" panose="020B0604020202020204" pitchFamily="34" charset="0"/>
              </a:rPr>
              <a:t>ni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ipsunt</a:t>
            </a:r>
            <a:r>
              <a:rPr lang="en-US" sz="3200" dirty="0">
                <a:latin typeface="Arial" panose="020B0604020202020204" pitchFamily="34" charset="0"/>
                <a:cs typeface="Arial" panose="020B0604020202020204" pitchFamily="34" charset="0"/>
              </a:rPr>
              <a:t>.</a:t>
            </a:r>
          </a:p>
          <a:p>
            <a:r>
              <a:rPr lang="en-US" sz="3200" dirty="0">
                <a:latin typeface="Arial" panose="020B0604020202020204" pitchFamily="34" charset="0"/>
                <a:cs typeface="Arial" panose="020B0604020202020204" pitchFamily="34" charset="0"/>
              </a:rPr>
              <a:t>Ditat que a </a:t>
            </a:r>
            <a:r>
              <a:rPr lang="en-US" sz="3200" dirty="0" err="1">
                <a:latin typeface="Arial" panose="020B0604020202020204" pitchFamily="34" charset="0"/>
                <a:cs typeface="Arial" panose="020B0604020202020204" pitchFamily="34" charset="0"/>
              </a:rPr>
              <a:t>quibus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dolutatur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sedit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aliam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apienda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versper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feriti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delia</a:t>
            </a:r>
            <a:r>
              <a:rPr lang="en-US" sz="3200" dirty="0">
                <a:latin typeface="Arial" panose="020B0604020202020204" pitchFamily="34" charset="0"/>
                <a:cs typeface="Arial" panose="020B0604020202020204" pitchFamily="34" charset="0"/>
              </a:rPr>
              <a:t> pa </a:t>
            </a:r>
            <a:r>
              <a:rPr lang="en-US" sz="3200" dirty="0" err="1">
                <a:latin typeface="Arial" panose="020B0604020202020204" pitchFamily="34" charset="0"/>
                <a:cs typeface="Arial" panose="020B0604020202020204" pitchFamily="34" charset="0"/>
              </a:rPr>
              <a:t>dolo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quamus</a:t>
            </a:r>
            <a:r>
              <a:rPr lang="en-US" sz="3200" dirty="0">
                <a:latin typeface="Arial" panose="020B0604020202020204" pitchFamily="34" charset="0"/>
                <a:cs typeface="Arial" panose="020B0604020202020204" pitchFamily="34" charset="0"/>
              </a:rPr>
              <a:t> arum </a:t>
            </a:r>
            <a:r>
              <a:rPr lang="en-US" sz="3200" dirty="0" err="1">
                <a:latin typeface="Arial" panose="020B0604020202020204" pitchFamily="34" charset="0"/>
                <a:cs typeface="Arial" panose="020B0604020202020204" pitchFamily="34" charset="0"/>
              </a:rPr>
              <a:t>es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endellu</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pisquia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aditatur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audam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earupid</a:t>
            </a:r>
            <a:r>
              <a:rPr lang="en-US" sz="3200" dirty="0">
                <a:latin typeface="Arial" panose="020B0604020202020204" pitchFamily="34" charset="0"/>
                <a:cs typeface="Arial" panose="020B0604020202020204" pitchFamily="34" charset="0"/>
              </a:rPr>
              <a:t> quo</a:t>
            </a:r>
          </a:p>
        </p:txBody>
      </p:sp>
      <p:sp>
        <p:nvSpPr>
          <p:cNvPr id="32" name="Rectangle 31">
            <a:extLst>
              <a:ext uri="{FF2B5EF4-FFF2-40B4-BE49-F238E27FC236}">
                <a16:creationId xmlns:a16="http://schemas.microsoft.com/office/drawing/2014/main" id="{5553E91D-E68F-C54B-92D9-D0562FA74226}"/>
              </a:ext>
            </a:extLst>
          </p:cNvPr>
          <p:cNvSpPr/>
          <p:nvPr/>
        </p:nvSpPr>
        <p:spPr>
          <a:xfrm>
            <a:off x="1371600" y="23460528"/>
            <a:ext cx="11239500" cy="1404257"/>
          </a:xfrm>
          <a:prstGeom prst="rect">
            <a:avLst/>
          </a:prstGeom>
          <a:solidFill>
            <a:srgbClr val="381F6B"/>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latin typeface="Arial" panose="020B0604020202020204" pitchFamily="34" charset="0"/>
                <a:cs typeface="Arial" panose="020B0604020202020204" pitchFamily="34" charset="0"/>
              </a:rPr>
              <a:t>Methods</a:t>
            </a:r>
          </a:p>
        </p:txBody>
      </p:sp>
      <p:sp>
        <p:nvSpPr>
          <p:cNvPr id="34" name="Rectangle 33">
            <a:extLst>
              <a:ext uri="{FF2B5EF4-FFF2-40B4-BE49-F238E27FC236}">
                <a16:creationId xmlns:a16="http://schemas.microsoft.com/office/drawing/2014/main" id="{BF1332FF-D8B3-0B41-96D8-0E173A70837B}"/>
              </a:ext>
            </a:extLst>
          </p:cNvPr>
          <p:cNvSpPr/>
          <p:nvPr/>
        </p:nvSpPr>
        <p:spPr>
          <a:xfrm>
            <a:off x="13754100" y="8229600"/>
            <a:ext cx="23660100" cy="1404257"/>
          </a:xfrm>
          <a:prstGeom prst="rect">
            <a:avLst/>
          </a:prstGeom>
          <a:solidFill>
            <a:srgbClr val="381F6B"/>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latin typeface="Arial" panose="020B0604020202020204" pitchFamily="34" charset="0"/>
                <a:cs typeface="Arial" panose="020B0604020202020204" pitchFamily="34" charset="0"/>
              </a:rPr>
              <a:t>Figures and Results</a:t>
            </a:r>
            <a:endParaRPr lang="en-US" sz="6000" dirty="0">
              <a:latin typeface="Arial" panose="020B0604020202020204" pitchFamily="34" charset="0"/>
              <a:cs typeface="Arial" panose="020B0604020202020204" pitchFamily="34" charset="0"/>
            </a:endParaRPr>
          </a:p>
        </p:txBody>
      </p:sp>
      <p:sp>
        <p:nvSpPr>
          <p:cNvPr id="36" name="Rectangle 35">
            <a:extLst>
              <a:ext uri="{FF2B5EF4-FFF2-40B4-BE49-F238E27FC236}">
                <a16:creationId xmlns:a16="http://schemas.microsoft.com/office/drawing/2014/main" id="{21B3CADE-3DDC-5C46-9768-F309F35EA439}"/>
              </a:ext>
            </a:extLst>
          </p:cNvPr>
          <p:cNvSpPr/>
          <p:nvPr/>
        </p:nvSpPr>
        <p:spPr>
          <a:xfrm>
            <a:off x="38557200" y="8229600"/>
            <a:ext cx="11277600" cy="1404257"/>
          </a:xfrm>
          <a:prstGeom prst="rect">
            <a:avLst/>
          </a:prstGeom>
          <a:solidFill>
            <a:srgbClr val="381F6B"/>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latin typeface="Arial" panose="020B0604020202020204" pitchFamily="34" charset="0"/>
                <a:cs typeface="Arial" panose="020B0604020202020204" pitchFamily="34" charset="0"/>
              </a:rPr>
              <a:t>Conclusion</a:t>
            </a:r>
            <a:endParaRPr lang="en-US" sz="6000" dirty="0">
              <a:latin typeface="Arial" panose="020B0604020202020204" pitchFamily="34" charset="0"/>
              <a:cs typeface="Arial" panose="020B0604020202020204" pitchFamily="34" charset="0"/>
            </a:endParaRPr>
          </a:p>
        </p:txBody>
      </p:sp>
      <p:sp>
        <p:nvSpPr>
          <p:cNvPr id="38" name="Rectangle 37">
            <a:extLst>
              <a:ext uri="{FF2B5EF4-FFF2-40B4-BE49-F238E27FC236}">
                <a16:creationId xmlns:a16="http://schemas.microsoft.com/office/drawing/2014/main" id="{4B5464B4-DE44-1A4C-8304-7A19C54B2B9B}"/>
              </a:ext>
            </a:extLst>
          </p:cNvPr>
          <p:cNvSpPr/>
          <p:nvPr/>
        </p:nvSpPr>
        <p:spPr>
          <a:xfrm>
            <a:off x="38557200" y="23460528"/>
            <a:ext cx="11277600" cy="1404257"/>
          </a:xfrm>
          <a:prstGeom prst="rect">
            <a:avLst/>
          </a:prstGeom>
          <a:solidFill>
            <a:srgbClr val="381F6B"/>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latin typeface="Arial" panose="020B0604020202020204" pitchFamily="34" charset="0"/>
                <a:cs typeface="Arial" panose="020B0604020202020204" pitchFamily="34" charset="0"/>
              </a:rPr>
              <a:t>Acknowledgments</a:t>
            </a:r>
            <a:endParaRPr lang="en-US" sz="6000" dirty="0">
              <a:latin typeface="Arial" panose="020B0604020202020204" pitchFamily="34" charset="0"/>
              <a:cs typeface="Arial" panose="020B0604020202020204" pitchFamily="34" charset="0"/>
            </a:endParaRPr>
          </a:p>
        </p:txBody>
      </p:sp>
      <p:sp>
        <p:nvSpPr>
          <p:cNvPr id="39" name="TextBox 38">
            <a:extLst>
              <a:ext uri="{FF2B5EF4-FFF2-40B4-BE49-F238E27FC236}">
                <a16:creationId xmlns:a16="http://schemas.microsoft.com/office/drawing/2014/main" id="{9EC33640-EEE9-834D-A841-8A6950BBE04A}"/>
              </a:ext>
            </a:extLst>
          </p:cNvPr>
          <p:cNvSpPr txBox="1"/>
          <p:nvPr/>
        </p:nvSpPr>
        <p:spPr>
          <a:xfrm>
            <a:off x="38557200" y="25321986"/>
            <a:ext cx="11277600" cy="3539430"/>
          </a:xfrm>
          <a:prstGeom prst="rect">
            <a:avLst/>
          </a:prstGeom>
          <a:noFill/>
        </p:spPr>
        <p:txBody>
          <a:bodyPr wrap="square" rtlCol="0">
            <a:spAutoFit/>
          </a:bodyPr>
          <a:lstStyle/>
          <a:p>
            <a:r>
              <a:rPr lang="en-US" sz="3200" dirty="0" err="1">
                <a:latin typeface="Arial" panose="020B0604020202020204" pitchFamily="34" charset="0"/>
                <a:cs typeface="Arial" panose="020B0604020202020204" pitchFamily="34" charset="0"/>
              </a:rPr>
              <a:t>Vitam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voloria</a:t>
            </a:r>
            <a:r>
              <a:rPr lang="en-US" sz="3200" dirty="0">
                <a:latin typeface="Arial" panose="020B0604020202020204" pitchFamily="34" charset="0"/>
                <a:cs typeface="Arial" panose="020B0604020202020204" pitchFamily="34" charset="0"/>
              </a:rPr>
              <a:t> con et, cum </a:t>
            </a:r>
            <a:r>
              <a:rPr lang="en-US" sz="3200" dirty="0" err="1">
                <a:latin typeface="Arial" panose="020B0604020202020204" pitchFamily="34" charset="0"/>
                <a:cs typeface="Arial" panose="020B0604020202020204" pitchFamily="34" charset="0"/>
              </a:rPr>
              <a:t>laboreium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nam</a:t>
            </a:r>
            <a:r>
              <a:rPr lang="en-US" sz="3200" dirty="0">
                <a:latin typeface="Arial" panose="020B0604020202020204" pitchFamily="34" charset="0"/>
                <a:cs typeface="Arial" panose="020B0604020202020204" pitchFamily="34" charset="0"/>
              </a:rPr>
              <a:t> cum, </a:t>
            </a:r>
            <a:r>
              <a:rPr lang="en-US" sz="3200" dirty="0" err="1">
                <a:latin typeface="Arial" panose="020B0604020202020204" pitchFamily="34" charset="0"/>
                <a:cs typeface="Arial" panose="020B0604020202020204" pitchFamily="34" charset="0"/>
              </a:rPr>
              <a:t>quat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paris</a:t>
            </a:r>
            <a:r>
              <a:rPr lang="en-US" sz="3200" dirty="0">
                <a:latin typeface="Arial" panose="020B0604020202020204" pitchFamily="34" charset="0"/>
                <a:cs typeface="Arial" panose="020B0604020202020204" pitchFamily="34" charset="0"/>
              </a:rPr>
              <a:t> as core </a:t>
            </a:r>
            <a:r>
              <a:rPr lang="en-US" sz="3200" dirty="0" err="1">
                <a:latin typeface="Arial" panose="020B0604020202020204" pitchFamily="34" charset="0"/>
                <a:cs typeface="Arial" panose="020B0604020202020204" pitchFamily="34" charset="0"/>
              </a:rPr>
              <a:t>volorest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sust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exceatur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antio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voluptas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eumquatendit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doluptatet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aut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landignam</a:t>
            </a:r>
            <a:r>
              <a:rPr lang="en-US" sz="3200" dirty="0">
                <a:latin typeface="Arial" panose="020B0604020202020204" pitchFamily="34" charset="0"/>
                <a:cs typeface="Arial" panose="020B0604020202020204" pitchFamily="34" charset="0"/>
              </a:rPr>
              <a:t> que </a:t>
            </a:r>
            <a:r>
              <a:rPr lang="en-US" sz="3200" dirty="0" err="1">
                <a:latin typeface="Arial" panose="020B0604020202020204" pitchFamily="34" charset="0"/>
                <a:cs typeface="Arial" panose="020B0604020202020204" pitchFamily="34" charset="0"/>
              </a:rPr>
              <a:t>lantur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sania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dem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escidit</a:t>
            </a:r>
            <a:r>
              <a:rPr lang="en-US" sz="3200" dirty="0">
                <a:latin typeface="Arial" panose="020B0604020202020204" pitchFamily="34" charset="0"/>
                <a:cs typeface="Arial" panose="020B0604020202020204" pitchFamily="34" charset="0"/>
              </a:rPr>
              <a:t> min </a:t>
            </a:r>
            <a:r>
              <a:rPr lang="en-US" sz="3200" dirty="0" err="1">
                <a:latin typeface="Arial" panose="020B0604020202020204" pitchFamily="34" charset="0"/>
                <a:cs typeface="Arial" panose="020B0604020202020204" pitchFamily="34" charset="0"/>
              </a:rPr>
              <a:t>reruptiaero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velis</a:t>
            </a:r>
            <a:r>
              <a:rPr lang="en-US" sz="3200" dirty="0">
                <a:latin typeface="Arial" panose="020B0604020202020204" pitchFamily="34" charset="0"/>
                <a:cs typeface="Arial" panose="020B0604020202020204" pitchFamily="34" charset="0"/>
              </a:rPr>
              <a:t> maximus </a:t>
            </a:r>
            <a:r>
              <a:rPr lang="en-US" sz="3200" dirty="0" err="1">
                <a:latin typeface="Arial" panose="020B0604020202020204" pitchFamily="34" charset="0"/>
                <a:cs typeface="Arial" panose="020B0604020202020204" pitchFamily="34" charset="0"/>
              </a:rPr>
              <a:t>aut</a:t>
            </a:r>
            <a:r>
              <a:rPr lang="en-US" sz="3200" dirty="0">
                <a:latin typeface="Arial" panose="020B0604020202020204" pitchFamily="34" charset="0"/>
                <a:cs typeface="Arial" panose="020B0604020202020204" pitchFamily="34" charset="0"/>
              </a:rPr>
              <a:t> que </a:t>
            </a:r>
            <a:r>
              <a:rPr lang="en-US" sz="3200" dirty="0" err="1">
                <a:latin typeface="Arial" panose="020B0604020202020204" pitchFamily="34" charset="0"/>
                <a:cs typeface="Arial" panose="020B0604020202020204" pitchFamily="34" charset="0"/>
              </a:rPr>
              <a:t>pe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aliquas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sequidisit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omnient</a:t>
            </a:r>
            <a:r>
              <a:rPr lang="en-US" sz="3200" dirty="0">
                <a:latin typeface="Arial" panose="020B0604020202020204" pitchFamily="34" charset="0"/>
                <a:cs typeface="Arial" panose="020B0604020202020204" pitchFamily="34" charset="0"/>
              </a:rPr>
              <a:t> hit lam </a:t>
            </a:r>
            <a:r>
              <a:rPr lang="en-US" sz="3200" dirty="0" err="1">
                <a:latin typeface="Arial" panose="020B0604020202020204" pitchFamily="34" charset="0"/>
                <a:cs typeface="Arial" panose="020B0604020202020204" pitchFamily="34" charset="0"/>
              </a:rPr>
              <a:t>eicias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modio</a:t>
            </a:r>
            <a:r>
              <a:rPr lang="en-US" sz="3200" dirty="0">
                <a:latin typeface="Arial" panose="020B0604020202020204" pitchFamily="34" charset="0"/>
                <a:cs typeface="Arial" panose="020B0604020202020204" pitchFamily="34" charset="0"/>
              </a:rPr>
              <a:t> con </a:t>
            </a:r>
            <a:r>
              <a:rPr lang="en-US" sz="3200" dirty="0" err="1">
                <a:latin typeface="Arial" panose="020B0604020202020204" pitchFamily="34" charset="0"/>
                <a:cs typeface="Arial" panose="020B0604020202020204" pitchFamily="34" charset="0"/>
              </a:rPr>
              <a:t>nisin</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pediam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ent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cust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accaborit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odio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corehen</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dendae</a:t>
            </a:r>
            <a:r>
              <a:rPr lang="en-US" sz="3200" dirty="0">
                <a:latin typeface="Arial" panose="020B0604020202020204" pitchFamily="34" charset="0"/>
                <a:cs typeface="Arial" panose="020B0604020202020204" pitchFamily="34" charset="0"/>
              </a:rPr>
              <a:t> nonet </a:t>
            </a:r>
            <a:r>
              <a:rPr lang="en-US" sz="3200" dirty="0" err="1">
                <a:latin typeface="Arial" panose="020B0604020202020204" pitchFamily="34" charset="0"/>
                <a:cs typeface="Arial" panose="020B0604020202020204" pitchFamily="34" charset="0"/>
              </a:rPr>
              <a:t>eliquam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aperorepe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autatem</a:t>
            </a:r>
            <a:endParaRPr lang="en-US" sz="3200" dirty="0">
              <a:latin typeface="Arial" panose="020B0604020202020204" pitchFamily="34" charset="0"/>
              <a:cs typeface="Arial" panose="020B0604020202020204" pitchFamily="34" charset="0"/>
            </a:endParaRPr>
          </a:p>
        </p:txBody>
      </p:sp>
      <p:sp>
        <p:nvSpPr>
          <p:cNvPr id="40" name="Rectangle 39">
            <a:extLst>
              <a:ext uri="{FF2B5EF4-FFF2-40B4-BE49-F238E27FC236}">
                <a16:creationId xmlns:a16="http://schemas.microsoft.com/office/drawing/2014/main" id="{96AC576E-DF67-1346-8B23-A276FB195AF9}"/>
              </a:ext>
            </a:extLst>
          </p:cNvPr>
          <p:cNvSpPr/>
          <p:nvPr/>
        </p:nvSpPr>
        <p:spPr>
          <a:xfrm>
            <a:off x="38557200" y="30013728"/>
            <a:ext cx="11277600" cy="1404257"/>
          </a:xfrm>
          <a:prstGeom prst="rect">
            <a:avLst/>
          </a:prstGeom>
          <a:solidFill>
            <a:srgbClr val="381F6B"/>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latin typeface="Arial" panose="020B0604020202020204" pitchFamily="34" charset="0"/>
                <a:cs typeface="Arial" panose="020B0604020202020204" pitchFamily="34" charset="0"/>
              </a:rPr>
              <a:t>References</a:t>
            </a:r>
            <a:endParaRPr lang="en-US" sz="6000" dirty="0">
              <a:latin typeface="Arial" panose="020B0604020202020204" pitchFamily="34" charset="0"/>
              <a:cs typeface="Arial" panose="020B0604020202020204" pitchFamily="34" charset="0"/>
            </a:endParaRPr>
          </a:p>
        </p:txBody>
      </p:sp>
      <p:sp>
        <p:nvSpPr>
          <p:cNvPr id="41" name="TextBox 40">
            <a:extLst>
              <a:ext uri="{FF2B5EF4-FFF2-40B4-BE49-F238E27FC236}">
                <a16:creationId xmlns:a16="http://schemas.microsoft.com/office/drawing/2014/main" id="{D3B14DD9-B7DC-9649-93B5-3E6B59AB53A6}"/>
              </a:ext>
            </a:extLst>
          </p:cNvPr>
          <p:cNvSpPr txBox="1"/>
          <p:nvPr/>
        </p:nvSpPr>
        <p:spPr>
          <a:xfrm>
            <a:off x="38557200" y="31875186"/>
            <a:ext cx="11277600" cy="3539430"/>
          </a:xfrm>
          <a:prstGeom prst="rect">
            <a:avLst/>
          </a:prstGeom>
          <a:noFill/>
        </p:spPr>
        <p:txBody>
          <a:bodyPr wrap="square" rtlCol="0">
            <a:spAutoFit/>
          </a:bodyPr>
          <a:lstStyle/>
          <a:p>
            <a:r>
              <a:rPr lang="en-US" sz="3200" dirty="0" err="1">
                <a:latin typeface="Arial" panose="020B0604020202020204" pitchFamily="34" charset="0"/>
                <a:cs typeface="Arial" panose="020B0604020202020204" pitchFamily="34" charset="0"/>
              </a:rPr>
              <a:t>Vitam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voloria</a:t>
            </a:r>
            <a:r>
              <a:rPr lang="en-US" sz="3200" dirty="0">
                <a:latin typeface="Arial" panose="020B0604020202020204" pitchFamily="34" charset="0"/>
                <a:cs typeface="Arial" panose="020B0604020202020204" pitchFamily="34" charset="0"/>
              </a:rPr>
              <a:t> con et, cum </a:t>
            </a:r>
            <a:r>
              <a:rPr lang="en-US" sz="3200" dirty="0" err="1">
                <a:latin typeface="Arial" panose="020B0604020202020204" pitchFamily="34" charset="0"/>
                <a:cs typeface="Arial" panose="020B0604020202020204" pitchFamily="34" charset="0"/>
              </a:rPr>
              <a:t>laboreium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nam</a:t>
            </a:r>
            <a:r>
              <a:rPr lang="en-US" sz="3200" dirty="0">
                <a:latin typeface="Arial" panose="020B0604020202020204" pitchFamily="34" charset="0"/>
                <a:cs typeface="Arial" panose="020B0604020202020204" pitchFamily="34" charset="0"/>
              </a:rPr>
              <a:t> cum, </a:t>
            </a:r>
            <a:r>
              <a:rPr lang="en-US" sz="3200" dirty="0" err="1">
                <a:latin typeface="Arial" panose="020B0604020202020204" pitchFamily="34" charset="0"/>
                <a:cs typeface="Arial" panose="020B0604020202020204" pitchFamily="34" charset="0"/>
              </a:rPr>
              <a:t>quat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paris</a:t>
            </a:r>
            <a:r>
              <a:rPr lang="en-US" sz="3200" dirty="0">
                <a:latin typeface="Arial" panose="020B0604020202020204" pitchFamily="34" charset="0"/>
                <a:cs typeface="Arial" panose="020B0604020202020204" pitchFamily="34" charset="0"/>
              </a:rPr>
              <a:t> as core </a:t>
            </a:r>
            <a:r>
              <a:rPr lang="en-US" sz="3200" dirty="0" err="1">
                <a:latin typeface="Arial" panose="020B0604020202020204" pitchFamily="34" charset="0"/>
                <a:cs typeface="Arial" panose="020B0604020202020204" pitchFamily="34" charset="0"/>
              </a:rPr>
              <a:t>volorest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sust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exceatur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antio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voluptas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eumquatendit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doluptatet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aut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landignam</a:t>
            </a:r>
            <a:r>
              <a:rPr lang="en-US" sz="3200" dirty="0">
                <a:latin typeface="Arial" panose="020B0604020202020204" pitchFamily="34" charset="0"/>
                <a:cs typeface="Arial" panose="020B0604020202020204" pitchFamily="34" charset="0"/>
              </a:rPr>
              <a:t> que </a:t>
            </a:r>
            <a:r>
              <a:rPr lang="en-US" sz="3200" dirty="0" err="1">
                <a:latin typeface="Arial" panose="020B0604020202020204" pitchFamily="34" charset="0"/>
                <a:cs typeface="Arial" panose="020B0604020202020204" pitchFamily="34" charset="0"/>
              </a:rPr>
              <a:t>lantur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sania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dem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escidit</a:t>
            </a:r>
            <a:r>
              <a:rPr lang="en-US" sz="3200" dirty="0">
                <a:latin typeface="Arial" panose="020B0604020202020204" pitchFamily="34" charset="0"/>
                <a:cs typeface="Arial" panose="020B0604020202020204" pitchFamily="34" charset="0"/>
              </a:rPr>
              <a:t> min </a:t>
            </a:r>
            <a:r>
              <a:rPr lang="en-US" sz="3200" dirty="0" err="1">
                <a:latin typeface="Arial" panose="020B0604020202020204" pitchFamily="34" charset="0"/>
                <a:cs typeface="Arial" panose="020B0604020202020204" pitchFamily="34" charset="0"/>
              </a:rPr>
              <a:t>reruptiaero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velis</a:t>
            </a:r>
            <a:r>
              <a:rPr lang="en-US" sz="3200" dirty="0">
                <a:latin typeface="Arial" panose="020B0604020202020204" pitchFamily="34" charset="0"/>
                <a:cs typeface="Arial" panose="020B0604020202020204" pitchFamily="34" charset="0"/>
              </a:rPr>
              <a:t> maximus </a:t>
            </a:r>
            <a:r>
              <a:rPr lang="en-US" sz="3200" dirty="0" err="1">
                <a:latin typeface="Arial" panose="020B0604020202020204" pitchFamily="34" charset="0"/>
                <a:cs typeface="Arial" panose="020B0604020202020204" pitchFamily="34" charset="0"/>
              </a:rPr>
              <a:t>aut</a:t>
            </a:r>
            <a:r>
              <a:rPr lang="en-US" sz="3200" dirty="0">
                <a:latin typeface="Arial" panose="020B0604020202020204" pitchFamily="34" charset="0"/>
                <a:cs typeface="Arial" panose="020B0604020202020204" pitchFamily="34" charset="0"/>
              </a:rPr>
              <a:t> que </a:t>
            </a:r>
            <a:r>
              <a:rPr lang="en-US" sz="3200" dirty="0" err="1">
                <a:latin typeface="Arial" panose="020B0604020202020204" pitchFamily="34" charset="0"/>
                <a:cs typeface="Arial" panose="020B0604020202020204" pitchFamily="34" charset="0"/>
              </a:rPr>
              <a:t>pe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aliquas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sequidisit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omnient</a:t>
            </a:r>
            <a:r>
              <a:rPr lang="en-US" sz="3200" dirty="0">
                <a:latin typeface="Arial" panose="020B0604020202020204" pitchFamily="34" charset="0"/>
                <a:cs typeface="Arial" panose="020B0604020202020204" pitchFamily="34" charset="0"/>
              </a:rPr>
              <a:t> hit lam </a:t>
            </a:r>
            <a:r>
              <a:rPr lang="en-US" sz="3200" dirty="0" err="1">
                <a:latin typeface="Arial" panose="020B0604020202020204" pitchFamily="34" charset="0"/>
                <a:cs typeface="Arial" panose="020B0604020202020204" pitchFamily="34" charset="0"/>
              </a:rPr>
              <a:t>eicias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modio</a:t>
            </a:r>
            <a:r>
              <a:rPr lang="en-US" sz="3200" dirty="0">
                <a:latin typeface="Arial" panose="020B0604020202020204" pitchFamily="34" charset="0"/>
                <a:cs typeface="Arial" panose="020B0604020202020204" pitchFamily="34" charset="0"/>
              </a:rPr>
              <a:t> con </a:t>
            </a:r>
            <a:r>
              <a:rPr lang="en-US" sz="3200" dirty="0" err="1">
                <a:latin typeface="Arial" panose="020B0604020202020204" pitchFamily="34" charset="0"/>
                <a:cs typeface="Arial" panose="020B0604020202020204" pitchFamily="34" charset="0"/>
              </a:rPr>
              <a:t>nisin</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pediam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ent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cust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accaborit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odio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corehen</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dendae</a:t>
            </a:r>
            <a:r>
              <a:rPr lang="en-US" sz="3200" dirty="0">
                <a:latin typeface="Arial" panose="020B0604020202020204" pitchFamily="34" charset="0"/>
                <a:cs typeface="Arial" panose="020B0604020202020204" pitchFamily="34" charset="0"/>
              </a:rPr>
              <a:t> nonet </a:t>
            </a:r>
            <a:r>
              <a:rPr lang="en-US" sz="3200" dirty="0" err="1">
                <a:latin typeface="Arial" panose="020B0604020202020204" pitchFamily="34" charset="0"/>
                <a:cs typeface="Arial" panose="020B0604020202020204" pitchFamily="34" charset="0"/>
              </a:rPr>
              <a:t>eliquam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aperorepe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autatem</a:t>
            </a:r>
            <a:r>
              <a:rPr lang="en-US" sz="3200" dirty="0">
                <a:latin typeface="Arial" panose="020B0604020202020204" pitchFamily="34" charset="0"/>
                <a:cs typeface="Arial" panose="020B0604020202020204" pitchFamily="34" charset="0"/>
              </a:rPr>
              <a:t> voles </a:t>
            </a:r>
            <a:r>
              <a:rPr lang="en-US" sz="3200" dirty="0" err="1">
                <a:latin typeface="Arial" panose="020B0604020202020204" pitchFamily="34" charset="0"/>
                <a:cs typeface="Arial" panose="020B0604020202020204" pitchFamily="34" charset="0"/>
              </a:rPr>
              <a:t>int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odic</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tem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nis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dolorrum</a:t>
            </a:r>
            <a:r>
              <a:rPr lang="en-US" sz="3200" dirty="0">
                <a:latin typeface="Arial" panose="020B0604020202020204" pitchFamily="34" charset="0"/>
                <a:cs typeface="Arial" panose="020B0604020202020204" pitchFamily="34" charset="0"/>
              </a:rPr>
              <a:t> que cores </a:t>
            </a:r>
            <a:r>
              <a:rPr lang="en-US" sz="3200" dirty="0" err="1">
                <a:latin typeface="Arial" panose="020B0604020202020204" pitchFamily="34" charset="0"/>
                <a:cs typeface="Arial" panose="020B0604020202020204" pitchFamily="34" charset="0"/>
              </a:rPr>
              <a:t>doluptaturi</a:t>
            </a:r>
            <a:endParaRPr lang="en-US" sz="3200" dirty="0">
              <a:latin typeface="Arial" panose="020B0604020202020204" pitchFamily="34" charset="0"/>
              <a:cs typeface="Arial" panose="020B0604020202020204" pitchFamily="34" charset="0"/>
            </a:endParaRPr>
          </a:p>
        </p:txBody>
      </p:sp>
      <p:sp>
        <p:nvSpPr>
          <p:cNvPr id="35" name="TextBox 34">
            <a:extLst>
              <a:ext uri="{FF2B5EF4-FFF2-40B4-BE49-F238E27FC236}">
                <a16:creationId xmlns:a16="http://schemas.microsoft.com/office/drawing/2014/main" id="{B266D283-D8CA-9E4E-85D8-D98880B0BA61}"/>
              </a:ext>
            </a:extLst>
          </p:cNvPr>
          <p:cNvSpPr txBox="1"/>
          <p:nvPr/>
        </p:nvSpPr>
        <p:spPr>
          <a:xfrm>
            <a:off x="1371600" y="25321986"/>
            <a:ext cx="11239500" cy="3046988"/>
          </a:xfrm>
          <a:prstGeom prst="rect">
            <a:avLst/>
          </a:prstGeom>
          <a:noFill/>
        </p:spPr>
        <p:txBody>
          <a:bodyPr wrap="square" rtlCol="0">
            <a:spAutoFit/>
          </a:bodyPr>
          <a:lstStyle/>
          <a:p>
            <a:r>
              <a:rPr lang="en-US" sz="3200" dirty="0">
                <a:latin typeface="Arial" panose="020B0604020202020204" pitchFamily="34" charset="0"/>
                <a:cs typeface="Arial" panose="020B0604020202020204" pitchFamily="34" charset="0"/>
              </a:rPr>
              <a:t>Ga. </a:t>
            </a:r>
            <a:r>
              <a:rPr lang="en-US" sz="3200" dirty="0" err="1">
                <a:latin typeface="Arial" panose="020B0604020202020204" pitchFamily="34" charset="0"/>
                <a:cs typeface="Arial" panose="020B0604020202020204" pitchFamily="34" charset="0"/>
              </a:rPr>
              <a:t>Oviduntusam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exerum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fugitat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quae</a:t>
            </a:r>
            <a:r>
              <a:rPr lang="en-US" sz="3200" dirty="0">
                <a:latin typeface="Arial" panose="020B0604020202020204" pitchFamily="34" charset="0"/>
                <a:cs typeface="Arial" panose="020B0604020202020204" pitchFamily="34" charset="0"/>
              </a:rPr>
              <a:t> el </a:t>
            </a:r>
            <a:r>
              <a:rPr lang="en-US" sz="3200" dirty="0" err="1">
                <a:latin typeface="Arial" panose="020B0604020202020204" pitchFamily="34" charset="0"/>
                <a:cs typeface="Arial" panose="020B0604020202020204" pitchFamily="34" charset="0"/>
              </a:rPr>
              <a:t>exersperum</a:t>
            </a:r>
            <a:r>
              <a:rPr lang="en-US" sz="3200" dirty="0">
                <a:latin typeface="Arial" panose="020B0604020202020204" pitchFamily="34" charset="0"/>
                <a:cs typeface="Arial" panose="020B0604020202020204" pitchFamily="34" charset="0"/>
              </a:rPr>
              <a:t> qui </a:t>
            </a:r>
            <a:r>
              <a:rPr lang="en-US" sz="3200" dirty="0" err="1">
                <a:latin typeface="Arial" panose="020B0604020202020204" pitchFamily="34" charset="0"/>
                <a:cs typeface="Arial" panose="020B0604020202020204" pitchFamily="34" charset="0"/>
              </a:rPr>
              <a:t>corum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sitas</a:t>
            </a:r>
            <a:r>
              <a:rPr lang="en-US" sz="3200" dirty="0">
                <a:latin typeface="Arial" panose="020B0604020202020204" pitchFamily="34" charset="0"/>
                <a:cs typeface="Arial" panose="020B0604020202020204" pitchFamily="34" charset="0"/>
              </a:rPr>
              <a:t> que </a:t>
            </a:r>
            <a:r>
              <a:rPr lang="en-US" sz="3200" dirty="0" err="1">
                <a:latin typeface="Arial" panose="020B0604020202020204" pitchFamily="34" charset="0"/>
                <a:cs typeface="Arial" panose="020B0604020202020204" pitchFamily="34" charset="0"/>
              </a:rPr>
              <a:t>officiat</a:t>
            </a:r>
            <a:r>
              <a:rPr lang="en-US" sz="3200" dirty="0">
                <a:latin typeface="Arial" panose="020B0604020202020204" pitchFamily="34" charset="0"/>
                <a:cs typeface="Arial" panose="020B0604020202020204" pitchFamily="34" charset="0"/>
              </a:rPr>
              <a:t> am el </a:t>
            </a:r>
            <a:r>
              <a:rPr lang="en-US" sz="3200" dirty="0" err="1">
                <a:latin typeface="Arial" panose="020B0604020202020204" pitchFamily="34" charset="0"/>
                <a:cs typeface="Arial" panose="020B0604020202020204" pitchFamily="34" charset="0"/>
              </a:rPr>
              <a:t>inust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dunt</a:t>
            </a:r>
            <a:r>
              <a:rPr lang="en-US" sz="3200" dirty="0">
                <a:latin typeface="Arial" panose="020B0604020202020204" pitchFamily="34" charset="0"/>
                <a:cs typeface="Arial" panose="020B0604020202020204" pitchFamily="34" charset="0"/>
              </a:rPr>
              <a:t> mint </a:t>
            </a:r>
            <a:r>
              <a:rPr lang="en-US" sz="3200" dirty="0" err="1">
                <a:latin typeface="Arial" panose="020B0604020202020204" pitchFamily="34" charset="0"/>
                <a:cs typeface="Arial" panose="020B0604020202020204" pitchFamily="34" charset="0"/>
              </a:rPr>
              <a:t>ut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vel</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il</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mintis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vel</a:t>
            </a:r>
            <a:r>
              <a:rPr lang="en-US" sz="3200" dirty="0">
                <a:latin typeface="Arial" panose="020B0604020202020204" pitchFamily="34" charset="0"/>
                <a:cs typeface="Arial" panose="020B0604020202020204" pitchFamily="34" charset="0"/>
              </a:rPr>
              <a:t> maxim </a:t>
            </a:r>
            <a:r>
              <a:rPr lang="en-US" sz="3200" dirty="0" err="1">
                <a:latin typeface="Arial" panose="020B0604020202020204" pitchFamily="34" charset="0"/>
                <a:cs typeface="Arial" panose="020B0604020202020204" pitchFamily="34" charset="0"/>
              </a:rPr>
              <a:t>dolupiet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aut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quatur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aborem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quiae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explitatur</a:t>
            </a:r>
            <a:r>
              <a:rPr lang="en-US" sz="3200" dirty="0">
                <a:latin typeface="Arial" panose="020B0604020202020204" pitchFamily="34" charset="0"/>
                <a:cs typeface="Arial" panose="020B0604020202020204" pitchFamily="34" charset="0"/>
              </a:rPr>
              <a:t> sum </a:t>
            </a:r>
            <a:r>
              <a:rPr lang="en-US" sz="3200" dirty="0" err="1">
                <a:latin typeface="Arial" panose="020B0604020202020204" pitchFamily="34" charset="0"/>
                <a:cs typeface="Arial" panose="020B0604020202020204" pitchFamily="34" charset="0"/>
              </a:rPr>
              <a:t>venihit</a:t>
            </a:r>
            <a:r>
              <a:rPr lang="en-US" sz="3200" dirty="0">
                <a:latin typeface="Arial" panose="020B0604020202020204" pitchFamily="34" charset="0"/>
                <a:cs typeface="Arial" panose="020B0604020202020204" pitchFamily="34" charset="0"/>
              </a:rPr>
              <a:t> quo con </a:t>
            </a:r>
            <a:r>
              <a:rPr lang="en-US" sz="3200" dirty="0" err="1">
                <a:latin typeface="Arial" panose="020B0604020202020204" pitchFamily="34" charset="0"/>
                <a:cs typeface="Arial" panose="020B0604020202020204" pitchFamily="34" charset="0"/>
              </a:rPr>
              <a:t>cusda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volorum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quia</a:t>
            </a:r>
            <a:r>
              <a:rPr lang="en-US" sz="3200" dirty="0">
                <a:latin typeface="Arial" panose="020B0604020202020204" pitchFamily="34" charset="0"/>
                <a:cs typeface="Arial" panose="020B0604020202020204" pitchFamily="34" charset="0"/>
              </a:rPr>
              <a:t> qui </a:t>
            </a:r>
            <a:r>
              <a:rPr lang="en-US" sz="3200" dirty="0" err="1">
                <a:latin typeface="Arial" panose="020B0604020202020204" pitchFamily="34" charset="0"/>
                <a:cs typeface="Arial" panose="020B0604020202020204" pitchFamily="34" charset="0"/>
              </a:rPr>
              <a:t>conessunt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vel</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nullitae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porunto</a:t>
            </a:r>
            <a:r>
              <a:rPr lang="en-US" sz="3200" dirty="0">
                <a:latin typeface="Arial" panose="020B0604020202020204" pitchFamily="34" charset="0"/>
                <a:cs typeface="Arial" panose="020B0604020202020204" pitchFamily="34" charset="0"/>
              </a:rPr>
              <a:t> mod </a:t>
            </a:r>
            <a:r>
              <a:rPr lang="en-US" sz="3200" dirty="0" err="1">
                <a:latin typeface="Arial" panose="020B0604020202020204" pitchFamily="34" charset="0"/>
                <a:cs typeface="Arial" panose="020B0604020202020204" pitchFamily="34" charset="0"/>
              </a:rPr>
              <a:t>maiorio</a:t>
            </a:r>
            <a:r>
              <a:rPr lang="en-US" sz="3200" dirty="0">
                <a:latin typeface="Arial" panose="020B0604020202020204" pitchFamily="34" charset="0"/>
                <a:cs typeface="Arial" panose="020B0604020202020204" pitchFamily="34" charset="0"/>
              </a:rPr>
              <a:t> ex </a:t>
            </a:r>
            <a:r>
              <a:rPr lang="en-US" sz="3200" dirty="0" err="1">
                <a:latin typeface="Arial" panose="020B0604020202020204" pitchFamily="34" charset="0"/>
                <a:cs typeface="Arial" panose="020B0604020202020204" pitchFamily="34" charset="0"/>
              </a:rPr>
              <a:t>es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dolupis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eum</a:t>
            </a:r>
            <a:endParaRPr lang="en-US" sz="3200" dirty="0">
              <a:latin typeface="Arial" panose="020B0604020202020204" pitchFamily="34" charset="0"/>
              <a:cs typeface="Arial" panose="020B0604020202020204" pitchFamily="34" charset="0"/>
            </a:endParaRPr>
          </a:p>
        </p:txBody>
      </p:sp>
      <p:sp>
        <p:nvSpPr>
          <p:cNvPr id="46" name="TextBox 45">
            <a:extLst>
              <a:ext uri="{FF2B5EF4-FFF2-40B4-BE49-F238E27FC236}">
                <a16:creationId xmlns:a16="http://schemas.microsoft.com/office/drawing/2014/main" id="{58172F54-FDD4-DE4C-9157-4E60CC3E76D7}"/>
              </a:ext>
            </a:extLst>
          </p:cNvPr>
          <p:cNvSpPr txBox="1"/>
          <p:nvPr/>
        </p:nvSpPr>
        <p:spPr>
          <a:xfrm>
            <a:off x="38557200" y="19702879"/>
            <a:ext cx="11277598" cy="2554545"/>
          </a:xfrm>
          <a:prstGeom prst="rect">
            <a:avLst/>
          </a:prstGeom>
          <a:noFill/>
        </p:spPr>
        <p:txBody>
          <a:bodyPr wrap="square" rtlCol="0">
            <a:spAutoFit/>
          </a:bodyPr>
          <a:lstStyle/>
          <a:p>
            <a:r>
              <a:rPr lang="en-US" sz="3200" dirty="0" err="1">
                <a:latin typeface="Arial" panose="020B0604020202020204" pitchFamily="34" charset="0"/>
                <a:cs typeface="Arial" panose="020B0604020202020204" pitchFamily="34" charset="0"/>
              </a:rPr>
              <a:t>Vitam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voloria</a:t>
            </a:r>
            <a:r>
              <a:rPr lang="en-US" sz="3200" dirty="0">
                <a:latin typeface="Arial" panose="020B0604020202020204" pitchFamily="34" charset="0"/>
                <a:cs typeface="Arial" panose="020B0604020202020204" pitchFamily="34" charset="0"/>
              </a:rPr>
              <a:t> con et, cum </a:t>
            </a:r>
            <a:r>
              <a:rPr lang="en-US" sz="3200" dirty="0" err="1">
                <a:latin typeface="Arial" panose="020B0604020202020204" pitchFamily="34" charset="0"/>
                <a:cs typeface="Arial" panose="020B0604020202020204" pitchFamily="34" charset="0"/>
              </a:rPr>
              <a:t>laboreium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nam</a:t>
            </a:r>
            <a:r>
              <a:rPr lang="en-US" sz="3200" dirty="0">
                <a:latin typeface="Arial" panose="020B0604020202020204" pitchFamily="34" charset="0"/>
                <a:cs typeface="Arial" panose="020B0604020202020204" pitchFamily="34" charset="0"/>
              </a:rPr>
              <a:t> cum, </a:t>
            </a:r>
            <a:r>
              <a:rPr lang="en-US" sz="3200" dirty="0" err="1">
                <a:latin typeface="Arial" panose="020B0604020202020204" pitchFamily="34" charset="0"/>
                <a:cs typeface="Arial" panose="020B0604020202020204" pitchFamily="34" charset="0"/>
              </a:rPr>
              <a:t>quat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paris</a:t>
            </a:r>
            <a:r>
              <a:rPr lang="en-US" sz="3200" dirty="0">
                <a:latin typeface="Arial" panose="020B0604020202020204" pitchFamily="34" charset="0"/>
                <a:cs typeface="Arial" panose="020B0604020202020204" pitchFamily="34" charset="0"/>
              </a:rPr>
              <a:t> as core </a:t>
            </a:r>
            <a:r>
              <a:rPr lang="en-US" sz="3200" dirty="0" err="1">
                <a:latin typeface="Arial" panose="020B0604020202020204" pitchFamily="34" charset="0"/>
                <a:cs typeface="Arial" panose="020B0604020202020204" pitchFamily="34" charset="0"/>
              </a:rPr>
              <a:t>volorest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sust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exceatur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antio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voluptas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eumquatendit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doluptatet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aut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landignam</a:t>
            </a:r>
            <a:r>
              <a:rPr lang="en-US" sz="3200" dirty="0">
                <a:latin typeface="Arial" panose="020B0604020202020204" pitchFamily="34" charset="0"/>
                <a:cs typeface="Arial" panose="020B0604020202020204" pitchFamily="34" charset="0"/>
              </a:rPr>
              <a:t> que </a:t>
            </a:r>
            <a:r>
              <a:rPr lang="en-US" sz="3200" dirty="0" err="1">
                <a:latin typeface="Arial" panose="020B0604020202020204" pitchFamily="34" charset="0"/>
                <a:cs typeface="Arial" panose="020B0604020202020204" pitchFamily="34" charset="0"/>
              </a:rPr>
              <a:t>lantur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sania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dem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escidit</a:t>
            </a:r>
            <a:r>
              <a:rPr lang="en-US" sz="3200" dirty="0">
                <a:latin typeface="Arial" panose="020B0604020202020204" pitchFamily="34" charset="0"/>
                <a:cs typeface="Arial" panose="020B0604020202020204" pitchFamily="34" charset="0"/>
              </a:rPr>
              <a:t> min </a:t>
            </a:r>
            <a:r>
              <a:rPr lang="en-US" sz="3200" dirty="0" err="1">
                <a:latin typeface="Arial" panose="020B0604020202020204" pitchFamily="34" charset="0"/>
                <a:cs typeface="Arial" panose="020B0604020202020204" pitchFamily="34" charset="0"/>
              </a:rPr>
              <a:t>reruptiaero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velis</a:t>
            </a:r>
            <a:r>
              <a:rPr lang="en-US" sz="3200" dirty="0">
                <a:latin typeface="Arial" panose="020B0604020202020204" pitchFamily="34" charset="0"/>
                <a:cs typeface="Arial" panose="020B0604020202020204" pitchFamily="34" charset="0"/>
              </a:rPr>
              <a:t> maximus </a:t>
            </a:r>
            <a:r>
              <a:rPr lang="en-US" sz="3200" dirty="0" err="1">
                <a:latin typeface="Arial" panose="020B0604020202020204" pitchFamily="34" charset="0"/>
                <a:cs typeface="Arial" panose="020B0604020202020204" pitchFamily="34" charset="0"/>
              </a:rPr>
              <a:t>aut</a:t>
            </a:r>
            <a:r>
              <a:rPr lang="en-US" sz="3200" dirty="0">
                <a:latin typeface="Arial" panose="020B0604020202020204" pitchFamily="34" charset="0"/>
                <a:cs typeface="Arial" panose="020B0604020202020204" pitchFamily="34" charset="0"/>
              </a:rPr>
              <a:t> que </a:t>
            </a:r>
            <a:r>
              <a:rPr lang="en-US" sz="3200" dirty="0" err="1">
                <a:latin typeface="Arial" panose="020B0604020202020204" pitchFamily="34" charset="0"/>
                <a:cs typeface="Arial" panose="020B0604020202020204" pitchFamily="34" charset="0"/>
              </a:rPr>
              <a:t>pe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aliquas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sequidisit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omnient</a:t>
            </a:r>
            <a:endParaRPr lang="en-US" sz="3200" dirty="0">
              <a:latin typeface="Arial" panose="020B0604020202020204" pitchFamily="34" charset="0"/>
              <a:cs typeface="Arial" panose="020B0604020202020204" pitchFamily="34" charset="0"/>
            </a:endParaRPr>
          </a:p>
        </p:txBody>
      </p:sp>
      <p:sp>
        <p:nvSpPr>
          <p:cNvPr id="48" name="Rectangle 47">
            <a:extLst>
              <a:ext uri="{FF2B5EF4-FFF2-40B4-BE49-F238E27FC236}">
                <a16:creationId xmlns:a16="http://schemas.microsoft.com/office/drawing/2014/main" id="{108C3BE2-8C76-0A4E-8404-CB1DECC96F14}"/>
              </a:ext>
            </a:extLst>
          </p:cNvPr>
          <p:cNvSpPr/>
          <p:nvPr/>
        </p:nvSpPr>
        <p:spPr>
          <a:xfrm>
            <a:off x="13754100" y="30013728"/>
            <a:ext cx="23660100" cy="7019472"/>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latin typeface="Arial" panose="020B0604020202020204" pitchFamily="34" charset="0"/>
                <a:cs typeface="Arial" panose="020B0604020202020204" pitchFamily="34" charset="0"/>
              </a:rPr>
              <a:t>figures</a:t>
            </a:r>
          </a:p>
        </p:txBody>
      </p:sp>
      <p:sp>
        <p:nvSpPr>
          <p:cNvPr id="49" name="TextBox 48">
            <a:extLst>
              <a:ext uri="{FF2B5EF4-FFF2-40B4-BE49-F238E27FC236}">
                <a16:creationId xmlns:a16="http://schemas.microsoft.com/office/drawing/2014/main" id="{EC54CC39-07B7-8C4C-8757-354D483444A0}"/>
              </a:ext>
            </a:extLst>
          </p:cNvPr>
          <p:cNvSpPr txBox="1"/>
          <p:nvPr/>
        </p:nvSpPr>
        <p:spPr>
          <a:xfrm>
            <a:off x="13754100" y="24996970"/>
            <a:ext cx="23660100" cy="4524315"/>
          </a:xfrm>
          <a:prstGeom prst="rect">
            <a:avLst/>
          </a:prstGeom>
          <a:noFill/>
        </p:spPr>
        <p:txBody>
          <a:bodyPr wrap="square" rtlCol="0">
            <a:spAutoFit/>
          </a:bodyPr>
          <a:lstStyle/>
          <a:p>
            <a:r>
              <a:rPr lang="en-US" sz="3200" dirty="0" err="1">
                <a:latin typeface="Arial" panose="020B0604020202020204" pitchFamily="34" charset="0"/>
                <a:cs typeface="Arial" panose="020B0604020202020204" pitchFamily="34" charset="0"/>
              </a:rPr>
              <a:t>Imintem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porro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debitis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itius</a:t>
            </a:r>
            <a:r>
              <a:rPr lang="en-US" sz="3200" dirty="0">
                <a:latin typeface="Arial" panose="020B0604020202020204" pitchFamily="34" charset="0"/>
                <a:cs typeface="Arial" panose="020B0604020202020204" pitchFamily="34" charset="0"/>
              </a:rPr>
              <a:t>, nus id </a:t>
            </a:r>
            <a:r>
              <a:rPr lang="en-US" sz="3200" dirty="0" err="1">
                <a:latin typeface="Arial" panose="020B0604020202020204" pitchFamily="34" charset="0"/>
                <a:cs typeface="Arial" panose="020B0604020202020204" pitchFamily="34" charset="0"/>
              </a:rPr>
              <a:t>quat</a:t>
            </a:r>
            <a:r>
              <a:rPr lang="en-US" sz="3200" dirty="0">
                <a:latin typeface="Arial" panose="020B0604020202020204" pitchFamily="34" charset="0"/>
                <a:cs typeface="Arial" panose="020B0604020202020204" pitchFamily="34" charset="0"/>
              </a:rPr>
              <a:t> animus </a:t>
            </a:r>
            <a:r>
              <a:rPr lang="en-US" sz="3200" dirty="0" err="1">
                <a:latin typeface="Arial" panose="020B0604020202020204" pitchFamily="34" charset="0"/>
                <a:cs typeface="Arial" panose="020B0604020202020204" pitchFamily="34" charset="0"/>
              </a:rPr>
              <a:t>auda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platust</a:t>
            </a:r>
            <a:r>
              <a:rPr lang="en-US" sz="3200" dirty="0">
                <a:latin typeface="Arial" panose="020B0604020202020204" pitchFamily="34" charset="0"/>
                <a:cs typeface="Arial" panose="020B0604020202020204" pitchFamily="34" charset="0"/>
              </a:rPr>
              <a:t> et </a:t>
            </a:r>
            <a:r>
              <a:rPr lang="en-US" sz="3200" dirty="0" err="1">
                <a:latin typeface="Arial" panose="020B0604020202020204" pitchFamily="34" charset="0"/>
                <a:cs typeface="Arial" panose="020B0604020202020204" pitchFamily="34" charset="0"/>
              </a:rPr>
              <a:t>imin</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perovitasped</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ipsus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maios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eume</a:t>
            </a:r>
            <a:r>
              <a:rPr lang="en-US" sz="3200" dirty="0">
                <a:latin typeface="Arial" panose="020B0604020202020204" pitchFamily="34" charset="0"/>
                <a:cs typeface="Arial" panose="020B0604020202020204" pitchFamily="34" charset="0"/>
              </a:rPr>
              <a:t> di </a:t>
            </a:r>
            <a:r>
              <a:rPr lang="en-US" sz="3200" dirty="0" err="1">
                <a:latin typeface="Arial" panose="020B0604020202020204" pitchFamily="34" charset="0"/>
                <a:cs typeface="Arial" panose="020B0604020202020204" pitchFamily="34" charset="0"/>
              </a:rPr>
              <a:t>ut</a:t>
            </a:r>
            <a:r>
              <a:rPr lang="en-US" sz="3200" dirty="0">
                <a:latin typeface="Arial" panose="020B0604020202020204" pitchFamily="34" charset="0"/>
                <a:cs typeface="Arial" panose="020B0604020202020204" pitchFamily="34" charset="0"/>
              </a:rPr>
              <a:t> a </a:t>
            </a:r>
            <a:r>
              <a:rPr lang="en-US" sz="3200" dirty="0" err="1">
                <a:latin typeface="Arial" panose="020B0604020202020204" pitchFamily="34" charset="0"/>
                <a:cs typeface="Arial" panose="020B0604020202020204" pitchFamily="34" charset="0"/>
              </a:rPr>
              <a:t>dolupit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sequam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serio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bea</a:t>
            </a:r>
            <a:r>
              <a:rPr lang="en-US" sz="3200" dirty="0">
                <a:latin typeface="Arial" panose="020B0604020202020204" pitchFamily="34" charset="0"/>
                <a:cs typeface="Arial" panose="020B0604020202020204" pitchFamily="34" charset="0"/>
              </a:rPr>
              <a:t> natis </a:t>
            </a:r>
            <a:r>
              <a:rPr lang="en-US" sz="3200" dirty="0" err="1">
                <a:latin typeface="Arial" panose="020B0604020202020204" pitchFamily="34" charset="0"/>
                <a:cs typeface="Arial" panose="020B0604020202020204" pitchFamily="34" charset="0"/>
              </a:rPr>
              <a:t>dolupta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simperiae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nate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molorum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eati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ulparis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magnieniam</a:t>
            </a:r>
            <a:r>
              <a:rPr lang="en-US" sz="3200" dirty="0">
                <a:latin typeface="Arial" panose="020B0604020202020204" pitchFamily="34" charset="0"/>
                <a:cs typeface="Arial" panose="020B0604020202020204" pitchFamily="34" charset="0"/>
              </a:rPr>
              <a:t>, to </a:t>
            </a:r>
            <a:r>
              <a:rPr lang="en-US" sz="3200" dirty="0" err="1">
                <a:latin typeface="Arial" panose="020B0604020202020204" pitchFamily="34" charset="0"/>
                <a:cs typeface="Arial" panose="020B0604020202020204" pitchFamily="34" charset="0"/>
              </a:rPr>
              <a:t>intotatur</a:t>
            </a:r>
            <a:r>
              <a:rPr lang="en-US" sz="3200" dirty="0">
                <a:latin typeface="Arial" panose="020B0604020202020204" pitchFamily="34" charset="0"/>
                <a:cs typeface="Arial" panose="020B0604020202020204" pitchFamily="34" charset="0"/>
              </a:rPr>
              <a:t>?</a:t>
            </a:r>
          </a:p>
          <a:p>
            <a:r>
              <a:rPr lang="en-US" sz="3200" dirty="0" err="1">
                <a:latin typeface="Arial" panose="020B0604020202020204" pitchFamily="34" charset="0"/>
                <a:cs typeface="Arial" panose="020B0604020202020204" pitchFamily="34" charset="0"/>
              </a:rPr>
              <a:t>Sunto</a:t>
            </a:r>
            <a:r>
              <a:rPr lang="en-US" sz="3200" dirty="0">
                <a:latin typeface="Arial" panose="020B0604020202020204" pitchFamily="34" charset="0"/>
                <a:cs typeface="Arial" panose="020B0604020202020204" pitchFamily="34" charset="0"/>
              </a:rPr>
              <a:t> into </a:t>
            </a:r>
            <a:r>
              <a:rPr lang="en-US" sz="3200" dirty="0" err="1">
                <a:latin typeface="Arial" panose="020B0604020202020204" pitchFamily="34" charset="0"/>
                <a:cs typeface="Arial" panose="020B0604020202020204" pitchFamily="34" charset="0"/>
              </a:rPr>
              <a:t>temperi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aturerum</a:t>
            </a:r>
            <a:r>
              <a:rPr lang="en-US" sz="3200" dirty="0">
                <a:latin typeface="Arial" panose="020B0604020202020204" pitchFamily="34" charset="0"/>
                <a:cs typeface="Arial" panose="020B0604020202020204" pitchFamily="34" charset="0"/>
              </a:rPr>
              <a:t> et </a:t>
            </a:r>
            <a:r>
              <a:rPr lang="en-US" sz="3200" dirty="0" err="1">
                <a:latin typeface="Arial" panose="020B0604020202020204" pitchFamily="34" charset="0"/>
                <a:cs typeface="Arial" panose="020B0604020202020204" pitchFamily="34" charset="0"/>
              </a:rPr>
              <a:t>identio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nsectatem</a:t>
            </a:r>
            <a:r>
              <a:rPr lang="en-US" sz="3200" dirty="0">
                <a:latin typeface="Arial" panose="020B0604020202020204" pitchFamily="34" charset="0"/>
                <a:cs typeface="Arial" panose="020B0604020202020204" pitchFamily="34" charset="0"/>
              </a:rPr>
              <a:t> quo </a:t>
            </a:r>
            <a:r>
              <a:rPr lang="en-US" sz="3200" dirty="0" err="1">
                <a:latin typeface="Arial" panose="020B0604020202020204" pitchFamily="34" charset="0"/>
                <a:cs typeface="Arial" panose="020B0604020202020204" pitchFamily="34" charset="0"/>
              </a:rPr>
              <a:t>dolorum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fuga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Itiatur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vendus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quodis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reria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volupienis</a:t>
            </a:r>
            <a:r>
              <a:rPr lang="en-US" sz="3200" dirty="0">
                <a:latin typeface="Arial" panose="020B0604020202020204" pitchFamily="34" charset="0"/>
                <a:cs typeface="Arial" panose="020B0604020202020204" pitchFamily="34" charset="0"/>
              </a:rPr>
              <a:t> con </a:t>
            </a:r>
            <a:r>
              <a:rPr lang="en-US" sz="3200" dirty="0" err="1">
                <a:latin typeface="Arial" panose="020B0604020202020204" pitchFamily="34" charset="0"/>
                <a:cs typeface="Arial" panose="020B0604020202020204" pitchFamily="34" charset="0"/>
              </a:rPr>
              <a:t>posto</a:t>
            </a:r>
            <a:r>
              <a:rPr lang="en-US" sz="3200" dirty="0">
                <a:latin typeface="Arial" panose="020B0604020202020204" pitchFamily="34" charset="0"/>
                <a:cs typeface="Arial" panose="020B0604020202020204" pitchFamily="34" charset="0"/>
              </a:rPr>
              <a:t> dolor </a:t>
            </a:r>
            <a:r>
              <a:rPr lang="en-US" sz="3200" dirty="0" err="1">
                <a:latin typeface="Arial" panose="020B0604020202020204" pitchFamily="34" charset="0"/>
                <a:cs typeface="Arial" panose="020B0604020202020204" pitchFamily="34" charset="0"/>
              </a:rPr>
              <a:t>sam</a:t>
            </a:r>
            <a:r>
              <a:rPr lang="en-US" sz="3200" dirty="0">
                <a:latin typeface="Arial" panose="020B0604020202020204" pitchFamily="34" charset="0"/>
                <a:cs typeface="Arial" panose="020B0604020202020204" pitchFamily="34" charset="0"/>
              </a:rPr>
              <a:t> debit </a:t>
            </a:r>
            <a:r>
              <a:rPr lang="en-US" sz="3200" dirty="0" err="1">
                <a:latin typeface="Arial" panose="020B0604020202020204" pitchFamily="34" charset="0"/>
                <a:cs typeface="Arial" panose="020B0604020202020204" pitchFamily="34" charset="0"/>
              </a:rPr>
              <a:t>experumet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odit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ut</a:t>
            </a:r>
            <a:r>
              <a:rPr lang="en-US" sz="3200" dirty="0">
                <a:latin typeface="Arial" panose="020B0604020202020204" pitchFamily="34" charset="0"/>
                <a:cs typeface="Arial" panose="020B0604020202020204" pitchFamily="34" charset="0"/>
              </a:rPr>
              <a:t> id </a:t>
            </a:r>
            <a:r>
              <a:rPr lang="en-US" sz="3200" dirty="0" err="1">
                <a:latin typeface="Arial" panose="020B0604020202020204" pitchFamily="34" charset="0"/>
                <a:cs typeface="Arial" panose="020B0604020202020204" pitchFamily="34" charset="0"/>
              </a:rPr>
              <a:t>molorrum</a:t>
            </a:r>
            <a:r>
              <a:rPr lang="en-US" sz="3200" dirty="0">
                <a:latin typeface="Arial" panose="020B0604020202020204" pitchFamily="34" charset="0"/>
                <a:cs typeface="Arial" panose="020B0604020202020204" pitchFamily="34" charset="0"/>
              </a:rPr>
              <a:t> que </a:t>
            </a:r>
            <a:r>
              <a:rPr lang="en-US" sz="3200" dirty="0" err="1">
                <a:latin typeface="Arial" panose="020B0604020202020204" pitchFamily="34" charset="0"/>
                <a:cs typeface="Arial" panose="020B0604020202020204" pitchFamily="34" charset="0"/>
              </a:rPr>
              <a:t>quam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fuga</a:t>
            </a:r>
            <a:r>
              <a:rPr lang="en-US" sz="3200" dirty="0">
                <a:latin typeface="Arial" panose="020B0604020202020204" pitchFamily="34" charset="0"/>
                <a:cs typeface="Arial" panose="020B0604020202020204" pitchFamily="34" charset="0"/>
              </a:rPr>
              <a:t>. Et </a:t>
            </a:r>
            <a:r>
              <a:rPr lang="en-US" sz="3200" dirty="0" err="1">
                <a:latin typeface="Arial" panose="020B0604020202020204" pitchFamily="34" charset="0"/>
                <a:cs typeface="Arial" panose="020B0604020202020204" pitchFamily="34" charset="0"/>
              </a:rPr>
              <a:t>volorioraes</a:t>
            </a:r>
            <a:r>
              <a:rPr lang="en-US" sz="3200" dirty="0">
                <a:latin typeface="Arial" panose="020B0604020202020204" pitchFamily="34" charset="0"/>
                <a:cs typeface="Arial" panose="020B0604020202020204" pitchFamily="34" charset="0"/>
              </a:rPr>
              <a:t> alit, que </a:t>
            </a:r>
            <a:r>
              <a:rPr lang="en-US" sz="3200" dirty="0" err="1">
                <a:latin typeface="Arial" panose="020B0604020202020204" pitchFamily="34" charset="0"/>
                <a:cs typeface="Arial" panose="020B0604020202020204" pitchFamily="34" charset="0"/>
              </a:rPr>
              <a:t>plitati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onemporro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entorio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rumendi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simenimus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mossimus</a:t>
            </a:r>
            <a:r>
              <a:rPr lang="en-US" sz="3200" dirty="0">
                <a:latin typeface="Arial" panose="020B0604020202020204" pitchFamily="34" charset="0"/>
                <a:cs typeface="Arial" panose="020B0604020202020204" pitchFamily="34" charset="0"/>
              </a:rPr>
              <a:t> re </a:t>
            </a:r>
            <a:r>
              <a:rPr lang="en-US" sz="3200" dirty="0" err="1">
                <a:latin typeface="Arial" panose="020B0604020202020204" pitchFamily="34" charset="0"/>
                <a:cs typeface="Arial" panose="020B0604020202020204" pitchFamily="34" charset="0"/>
              </a:rPr>
              <a:t>officit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officae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volorem</a:t>
            </a:r>
            <a:r>
              <a:rPr lang="en-US" sz="3200" dirty="0">
                <a:latin typeface="Arial" panose="020B0604020202020204" pitchFamily="34" charset="0"/>
                <a:cs typeface="Arial" panose="020B0604020202020204" pitchFamily="34" charset="0"/>
              </a:rPr>
              <a:t> et </a:t>
            </a:r>
            <a:r>
              <a:rPr lang="en-US" sz="3200" dirty="0" err="1">
                <a:latin typeface="Arial" panose="020B0604020202020204" pitchFamily="34" charset="0"/>
                <a:cs typeface="Arial" panose="020B0604020202020204" pitchFamily="34" charset="0"/>
              </a:rPr>
              <a:t>optae</a:t>
            </a:r>
            <a:r>
              <a:rPr lang="en-US" sz="3200" dirty="0">
                <a:latin typeface="Arial" panose="020B0604020202020204" pitchFamily="34" charset="0"/>
                <a:cs typeface="Arial" panose="020B0604020202020204" pitchFamily="34" charset="0"/>
              </a:rPr>
              <a:t>. Ut </a:t>
            </a:r>
            <a:r>
              <a:rPr lang="en-US" sz="3200" dirty="0" err="1">
                <a:latin typeface="Arial" panose="020B0604020202020204" pitchFamily="34" charset="0"/>
                <a:cs typeface="Arial" panose="020B0604020202020204" pitchFamily="34" charset="0"/>
              </a:rPr>
              <a:t>ipsam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esto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temquas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dolores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sitiandi</a:t>
            </a:r>
            <a:r>
              <a:rPr lang="en-US" sz="3200" dirty="0">
                <a:latin typeface="Arial" panose="020B0604020202020204" pitchFamily="34" charset="0"/>
                <a:cs typeface="Arial" panose="020B0604020202020204" pitchFamily="34" charset="0"/>
              </a:rPr>
              <a:t> arum </a:t>
            </a:r>
            <a:r>
              <a:rPr lang="en-US" sz="3200" dirty="0" err="1">
                <a:latin typeface="Arial" panose="020B0604020202020204" pitchFamily="34" charset="0"/>
                <a:cs typeface="Arial" panose="020B0604020202020204" pitchFamily="34" charset="0"/>
              </a:rPr>
              <a:t>ipicien</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debisimus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doluptatius</a:t>
            </a:r>
            <a:r>
              <a:rPr lang="en-US" sz="3200" dirty="0">
                <a:latin typeface="Arial" panose="020B0604020202020204" pitchFamily="34" charset="0"/>
                <a:cs typeface="Arial" panose="020B0604020202020204" pitchFamily="34" charset="0"/>
              </a:rPr>
              <a:t>.</a:t>
            </a:r>
          </a:p>
          <a:p>
            <a:r>
              <a:rPr lang="en-US" sz="3200" dirty="0">
                <a:latin typeface="Arial" panose="020B0604020202020204" pitchFamily="34" charset="0"/>
                <a:cs typeface="Arial" panose="020B0604020202020204" pitchFamily="34" charset="0"/>
              </a:rPr>
              <a:t>As </a:t>
            </a:r>
            <a:r>
              <a:rPr lang="en-US" sz="3200" dirty="0" err="1">
                <a:latin typeface="Arial" panose="020B0604020202020204" pitchFamily="34" charset="0"/>
                <a:cs typeface="Arial" panose="020B0604020202020204" pitchFamily="34" charset="0"/>
              </a:rPr>
              <a:t>verepe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sectis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enda</a:t>
            </a:r>
            <a:r>
              <a:rPr lang="en-US" sz="3200" dirty="0">
                <a:latin typeface="Arial" panose="020B0604020202020204" pitchFamily="34" charset="0"/>
                <a:cs typeface="Arial" panose="020B0604020202020204" pitchFamily="34" charset="0"/>
              </a:rPr>
              <a:t> di </a:t>
            </a:r>
            <a:r>
              <a:rPr lang="en-US" sz="3200" dirty="0" err="1">
                <a:latin typeface="Arial" panose="020B0604020202020204" pitchFamily="34" charset="0"/>
                <a:cs typeface="Arial" panose="020B0604020202020204" pitchFamily="34" charset="0"/>
              </a:rPr>
              <a:t>incto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etusda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delectet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eaque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simusda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ndanimus</a:t>
            </a:r>
            <a:r>
              <a:rPr lang="en-US" sz="3200" dirty="0">
                <a:latin typeface="Arial" panose="020B0604020202020204" pitchFamily="34" charset="0"/>
                <a:cs typeface="Arial" panose="020B0604020202020204" pitchFamily="34" charset="0"/>
              </a:rPr>
              <a:t>, sin </a:t>
            </a:r>
            <a:r>
              <a:rPr lang="en-US" sz="3200" dirty="0" err="1">
                <a:latin typeface="Arial" panose="020B0604020202020204" pitchFamily="34" charset="0"/>
                <a:cs typeface="Arial" panose="020B0604020202020204" pitchFamily="34" charset="0"/>
              </a:rPr>
              <a:t>cori</a:t>
            </a:r>
            <a:r>
              <a:rPr lang="en-US" sz="3200" dirty="0">
                <a:latin typeface="Arial" panose="020B0604020202020204" pitchFamily="34" charset="0"/>
                <a:cs typeface="Arial" panose="020B0604020202020204" pitchFamily="34" charset="0"/>
              </a:rPr>
              <a:t> rem id </a:t>
            </a:r>
            <a:r>
              <a:rPr lang="en-US" sz="3200" dirty="0" err="1">
                <a:latin typeface="Arial" panose="020B0604020202020204" pitchFamily="34" charset="0"/>
                <a:cs typeface="Arial" panose="020B0604020202020204" pitchFamily="34" charset="0"/>
              </a:rPr>
              <a:t>maximillut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hari</a:t>
            </a:r>
            <a:r>
              <a:rPr lang="en-US" sz="3200" dirty="0">
                <a:latin typeface="Arial" panose="020B0604020202020204" pitchFamily="34" charset="0"/>
                <a:cs typeface="Arial" panose="020B0604020202020204" pitchFamily="34" charset="0"/>
              </a:rPr>
              <a:t> con </a:t>
            </a:r>
            <a:r>
              <a:rPr lang="en-US" sz="3200" dirty="0" err="1">
                <a:latin typeface="Arial" panose="020B0604020202020204" pitchFamily="34" charset="0"/>
                <a:cs typeface="Arial" panose="020B0604020202020204" pitchFamily="34" charset="0"/>
              </a:rPr>
              <a:t>ea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quiam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quam</a:t>
            </a:r>
            <a:r>
              <a:rPr lang="en-US" sz="3200" dirty="0">
                <a:latin typeface="Arial" panose="020B0604020202020204" pitchFamily="34" charset="0"/>
                <a:cs typeface="Arial" panose="020B0604020202020204" pitchFamily="34" charset="0"/>
              </a:rPr>
              <a:t> et </a:t>
            </a:r>
            <a:r>
              <a:rPr lang="en-US" sz="3200" dirty="0" err="1">
                <a:latin typeface="Arial" panose="020B0604020202020204" pitchFamily="34" charset="0"/>
                <a:cs typeface="Arial" panose="020B0604020202020204" pitchFamily="34" charset="0"/>
              </a:rPr>
              <a:t>enduci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idunt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corecta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alicimp</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oriaeperum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iusaeped</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unt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quis</a:t>
            </a:r>
            <a:r>
              <a:rPr lang="en-US" sz="3200" dirty="0">
                <a:latin typeface="Arial" panose="020B0604020202020204" pitchFamily="34" charset="0"/>
                <a:cs typeface="Arial" panose="020B0604020202020204" pitchFamily="34" charset="0"/>
              </a:rPr>
              <a:t> et </a:t>
            </a:r>
            <a:r>
              <a:rPr lang="en-US" sz="3200" dirty="0" err="1">
                <a:latin typeface="Arial" panose="020B0604020202020204" pitchFamily="34" charset="0"/>
                <a:cs typeface="Arial" panose="020B0604020202020204" pitchFamily="34" charset="0"/>
              </a:rPr>
              <a:t>ut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abor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ame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alis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utatur</a:t>
            </a:r>
            <a:r>
              <a:rPr lang="en-US" sz="3200" dirty="0">
                <a:latin typeface="Arial" panose="020B0604020202020204" pitchFamily="34" charset="0"/>
                <a:cs typeface="Arial" panose="020B0604020202020204" pitchFamily="34" charset="0"/>
              </a:rPr>
              <a:t> as </a:t>
            </a:r>
            <a:r>
              <a:rPr lang="en-US" sz="3200" dirty="0" err="1">
                <a:latin typeface="Arial" panose="020B0604020202020204" pitchFamily="34" charset="0"/>
                <a:cs typeface="Arial" panose="020B0604020202020204" pitchFamily="34" charset="0"/>
              </a:rPr>
              <a:t>senet</a:t>
            </a:r>
            <a:r>
              <a:rPr lang="en-US" sz="3200" dirty="0">
                <a:latin typeface="Arial" panose="020B0604020202020204" pitchFamily="34" charset="0"/>
                <a:cs typeface="Arial" panose="020B0604020202020204" pitchFamily="34" charset="0"/>
              </a:rPr>
              <a:t> a </a:t>
            </a:r>
            <a:r>
              <a:rPr lang="en-US" sz="3200" dirty="0" err="1">
                <a:latin typeface="Arial" panose="020B0604020202020204" pitchFamily="34" charset="0"/>
                <a:cs typeface="Arial" panose="020B0604020202020204" pitchFamily="34" charset="0"/>
              </a:rPr>
              <a:t>quibus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dolutatur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sedit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aliam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apienda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versper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feriti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delia</a:t>
            </a:r>
            <a:r>
              <a:rPr lang="en-US" sz="3200" dirty="0">
                <a:latin typeface="Arial" panose="020B0604020202020204" pitchFamily="34" charset="0"/>
                <a:cs typeface="Arial" panose="020B0604020202020204" pitchFamily="34" charset="0"/>
              </a:rPr>
              <a:t> pa </a:t>
            </a:r>
            <a:r>
              <a:rPr lang="en-US" sz="3200" dirty="0" err="1">
                <a:latin typeface="Arial" panose="020B0604020202020204" pitchFamily="34" charset="0"/>
                <a:cs typeface="Arial" panose="020B0604020202020204" pitchFamily="34" charset="0"/>
              </a:rPr>
              <a:t>dolo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quamus</a:t>
            </a:r>
            <a:r>
              <a:rPr lang="en-US" sz="3200" dirty="0">
                <a:latin typeface="Arial" panose="020B0604020202020204" pitchFamily="34" charset="0"/>
                <a:cs typeface="Arial" panose="020B0604020202020204" pitchFamily="34" charset="0"/>
              </a:rPr>
              <a:t> arum </a:t>
            </a:r>
            <a:r>
              <a:rPr lang="en-US" sz="3200" dirty="0" err="1">
                <a:latin typeface="Arial" panose="020B0604020202020204" pitchFamily="34" charset="0"/>
                <a:cs typeface="Arial" panose="020B0604020202020204" pitchFamily="34" charset="0"/>
              </a:rPr>
              <a:t>es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endellu</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pisquia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aditatur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audam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earupid</a:t>
            </a:r>
            <a:r>
              <a:rPr lang="en-US" sz="3200" dirty="0">
                <a:latin typeface="Arial" panose="020B0604020202020204" pitchFamily="34" charset="0"/>
                <a:cs typeface="Arial" panose="020B0604020202020204" pitchFamily="34" charset="0"/>
              </a:rPr>
              <a:t> quo </a:t>
            </a:r>
            <a:r>
              <a:rPr lang="en-US" sz="3200" dirty="0" err="1">
                <a:latin typeface="Arial" panose="020B0604020202020204" pitchFamily="34" charset="0"/>
                <a:cs typeface="Arial" panose="020B0604020202020204" pitchFamily="34" charset="0"/>
              </a:rPr>
              <a:t>quunt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odigniscil</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earum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verios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nonsequam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duciis</a:t>
            </a:r>
            <a:r>
              <a:rPr lang="en-US" sz="3200" dirty="0">
                <a:latin typeface="Arial" panose="020B0604020202020204" pitchFamily="34" charset="0"/>
                <a:cs typeface="Arial" panose="020B0604020202020204" pitchFamily="34" charset="0"/>
              </a:rPr>
              <a:t> et</a:t>
            </a:r>
          </a:p>
        </p:txBody>
      </p:sp>
      <p:sp>
        <p:nvSpPr>
          <p:cNvPr id="50" name="Rectangle 49">
            <a:extLst>
              <a:ext uri="{FF2B5EF4-FFF2-40B4-BE49-F238E27FC236}">
                <a16:creationId xmlns:a16="http://schemas.microsoft.com/office/drawing/2014/main" id="{57200143-6EC8-834A-8987-3EBB1D7A55FA}"/>
              </a:ext>
            </a:extLst>
          </p:cNvPr>
          <p:cNvSpPr/>
          <p:nvPr/>
        </p:nvSpPr>
        <p:spPr>
          <a:xfrm>
            <a:off x="1371599" y="28861416"/>
            <a:ext cx="11239499" cy="817178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latin typeface="Arial" panose="020B0604020202020204" pitchFamily="34" charset="0"/>
                <a:cs typeface="Arial" panose="020B0604020202020204" pitchFamily="34" charset="0"/>
              </a:rPr>
              <a:t>figures</a:t>
            </a:r>
          </a:p>
        </p:txBody>
      </p:sp>
      <p:sp>
        <p:nvSpPr>
          <p:cNvPr id="53" name="Rectangle 52">
            <a:extLst>
              <a:ext uri="{FF2B5EF4-FFF2-40B4-BE49-F238E27FC236}">
                <a16:creationId xmlns:a16="http://schemas.microsoft.com/office/drawing/2014/main" id="{49830C13-C2CA-C547-ACCB-8914D593A4DD}"/>
              </a:ext>
            </a:extLst>
          </p:cNvPr>
          <p:cNvSpPr/>
          <p:nvPr/>
        </p:nvSpPr>
        <p:spPr>
          <a:xfrm>
            <a:off x="13754100" y="10091059"/>
            <a:ext cx="23660100" cy="927006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latin typeface="Arial" panose="020B0604020202020204" pitchFamily="34" charset="0"/>
                <a:cs typeface="Arial" panose="020B0604020202020204" pitchFamily="34" charset="0"/>
              </a:rPr>
              <a:t>figures</a:t>
            </a:r>
          </a:p>
        </p:txBody>
      </p:sp>
      <p:sp>
        <p:nvSpPr>
          <p:cNvPr id="54" name="Rectangle 53">
            <a:extLst>
              <a:ext uri="{FF2B5EF4-FFF2-40B4-BE49-F238E27FC236}">
                <a16:creationId xmlns:a16="http://schemas.microsoft.com/office/drawing/2014/main" id="{FBA4FE71-6D5D-5F40-B936-014A57BFCF5F}"/>
              </a:ext>
            </a:extLst>
          </p:cNvPr>
          <p:cNvSpPr/>
          <p:nvPr/>
        </p:nvSpPr>
        <p:spPr>
          <a:xfrm>
            <a:off x="38557199" y="10091058"/>
            <a:ext cx="11277599" cy="927006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latin typeface="Arial" panose="020B0604020202020204" pitchFamily="34" charset="0"/>
                <a:cs typeface="Arial" panose="020B0604020202020204" pitchFamily="34" charset="0"/>
              </a:rPr>
              <a:t>figures</a:t>
            </a:r>
          </a:p>
        </p:txBody>
      </p:sp>
      <p:sp>
        <p:nvSpPr>
          <p:cNvPr id="33" name="TextBox 32">
            <a:extLst>
              <a:ext uri="{FF2B5EF4-FFF2-40B4-BE49-F238E27FC236}">
                <a16:creationId xmlns:a16="http://schemas.microsoft.com/office/drawing/2014/main" id="{0ED7AA2B-70C0-FA48-81E5-1005C56A1DE9}"/>
              </a:ext>
            </a:extLst>
          </p:cNvPr>
          <p:cNvSpPr txBox="1"/>
          <p:nvPr/>
        </p:nvSpPr>
        <p:spPr>
          <a:xfrm>
            <a:off x="1371600" y="1016000"/>
            <a:ext cx="33223200" cy="3323987"/>
          </a:xfrm>
          <a:prstGeom prst="rect">
            <a:avLst/>
          </a:prstGeom>
          <a:noFill/>
        </p:spPr>
        <p:txBody>
          <a:bodyPr wrap="square" rtlCol="0">
            <a:spAutoFit/>
          </a:bodyPr>
          <a:lstStyle/>
          <a:p>
            <a:r>
              <a:rPr lang="en-US" sz="10500" b="1" dirty="0">
                <a:latin typeface="Arial" panose="020B0604020202020204" pitchFamily="34" charset="0"/>
                <a:cs typeface="Arial" panose="020B0604020202020204" pitchFamily="34" charset="0"/>
              </a:rPr>
              <a:t>Classifying High-Redshift Galaxies from the HETDEX Survey Using a Random Forest Classifier</a:t>
            </a:r>
          </a:p>
        </p:txBody>
      </p:sp>
      <p:sp>
        <p:nvSpPr>
          <p:cNvPr id="37" name="TextBox 36">
            <a:extLst>
              <a:ext uri="{FF2B5EF4-FFF2-40B4-BE49-F238E27FC236}">
                <a16:creationId xmlns:a16="http://schemas.microsoft.com/office/drawing/2014/main" id="{C031AAC1-FB4A-3A4D-AF2A-5F401A410891}"/>
              </a:ext>
            </a:extLst>
          </p:cNvPr>
          <p:cNvSpPr txBox="1"/>
          <p:nvPr/>
        </p:nvSpPr>
        <p:spPr>
          <a:xfrm>
            <a:off x="1371600" y="4788515"/>
            <a:ext cx="31851600" cy="2308324"/>
          </a:xfrm>
          <a:prstGeom prst="rect">
            <a:avLst/>
          </a:prstGeom>
          <a:noFill/>
        </p:spPr>
        <p:txBody>
          <a:bodyPr wrap="square" rtlCol="0">
            <a:spAutoFit/>
          </a:bodyPr>
          <a:lstStyle/>
          <a:p>
            <a:r>
              <a:rPr lang="en-US" sz="4800" dirty="0">
                <a:latin typeface="Arial" panose="020B0604020202020204" pitchFamily="34" charset="0"/>
                <a:cs typeface="Arial" panose="020B0604020202020204" pitchFamily="34" charset="0"/>
              </a:rPr>
              <a:t>[AUTHORS LINE] </a:t>
            </a:r>
            <a:r>
              <a:rPr lang="en-US" sz="4800" dirty="0" err="1">
                <a:latin typeface="Arial" panose="020B0604020202020204" pitchFamily="34" charset="0"/>
                <a:cs typeface="Arial" panose="020B0604020202020204" pitchFamily="34" charset="0"/>
              </a:rPr>
              <a:t>Firstname</a:t>
            </a:r>
            <a:r>
              <a:rPr lang="en-US" sz="4800" dirty="0">
                <a:latin typeface="Arial" panose="020B0604020202020204" pitchFamily="34" charset="0"/>
                <a:cs typeface="Arial" panose="020B0604020202020204" pitchFamily="34" charset="0"/>
              </a:rPr>
              <a:t> Lastname</a:t>
            </a:r>
            <a:r>
              <a:rPr lang="en-US" sz="4800" baseline="30000" dirty="0">
                <a:latin typeface="Arial" panose="020B0604020202020204" pitchFamily="34" charset="0"/>
                <a:cs typeface="Arial" panose="020B0604020202020204" pitchFamily="34" charset="0"/>
              </a:rPr>
              <a:t>1</a:t>
            </a:r>
            <a:r>
              <a:rPr lang="en-US" sz="4800" dirty="0">
                <a:latin typeface="Arial" panose="020B0604020202020204" pitchFamily="34" charset="0"/>
                <a:cs typeface="Arial" panose="020B0604020202020204" pitchFamily="34" charset="0"/>
              </a:rPr>
              <a:t>, </a:t>
            </a:r>
            <a:r>
              <a:rPr lang="en-US" sz="4800" dirty="0" err="1">
                <a:latin typeface="Arial" panose="020B0604020202020204" pitchFamily="34" charset="0"/>
                <a:cs typeface="Arial" panose="020B0604020202020204" pitchFamily="34" charset="0"/>
              </a:rPr>
              <a:t>Firstname</a:t>
            </a:r>
            <a:r>
              <a:rPr lang="en-US" sz="4800" dirty="0">
                <a:latin typeface="Arial" panose="020B0604020202020204" pitchFamily="34" charset="0"/>
                <a:cs typeface="Arial" panose="020B0604020202020204" pitchFamily="34" charset="0"/>
              </a:rPr>
              <a:t> Lastname</a:t>
            </a:r>
            <a:r>
              <a:rPr lang="en-US" sz="4800" baseline="30000" dirty="0">
                <a:latin typeface="Arial" panose="020B0604020202020204" pitchFamily="34" charset="0"/>
                <a:cs typeface="Arial" panose="020B0604020202020204" pitchFamily="34" charset="0"/>
              </a:rPr>
              <a:t>2</a:t>
            </a:r>
            <a:r>
              <a:rPr lang="en-US" sz="4800" dirty="0">
                <a:latin typeface="Arial" panose="020B0604020202020204" pitchFamily="34" charset="0"/>
                <a:cs typeface="Arial" panose="020B0604020202020204" pitchFamily="34" charset="0"/>
              </a:rPr>
              <a:t>, </a:t>
            </a:r>
            <a:r>
              <a:rPr lang="en-US" sz="4800" dirty="0" err="1">
                <a:latin typeface="Arial" panose="020B0604020202020204" pitchFamily="34" charset="0"/>
                <a:cs typeface="Arial" panose="020B0604020202020204" pitchFamily="34" charset="0"/>
              </a:rPr>
              <a:t>Firstname</a:t>
            </a:r>
            <a:r>
              <a:rPr lang="en-US" sz="4800" dirty="0">
                <a:latin typeface="Arial" panose="020B0604020202020204" pitchFamily="34" charset="0"/>
                <a:cs typeface="Arial" panose="020B0604020202020204" pitchFamily="34" charset="0"/>
              </a:rPr>
              <a:t> Lastname</a:t>
            </a:r>
            <a:r>
              <a:rPr lang="en-US" sz="4800" baseline="30000" dirty="0">
                <a:latin typeface="Arial" panose="020B0604020202020204" pitchFamily="34" charset="0"/>
                <a:cs typeface="Arial" panose="020B0604020202020204" pitchFamily="34" charset="0"/>
              </a:rPr>
              <a:t>3</a:t>
            </a:r>
            <a:br>
              <a:rPr lang="en-US" sz="4800" dirty="0">
                <a:latin typeface="Arial" panose="020B0604020202020204" pitchFamily="34" charset="0"/>
                <a:cs typeface="Arial" panose="020B0604020202020204" pitchFamily="34" charset="0"/>
              </a:rPr>
            </a:br>
            <a:r>
              <a:rPr lang="en-US" sz="4800" dirty="0">
                <a:latin typeface="Arial" panose="020B0604020202020204" pitchFamily="34" charset="0"/>
                <a:cs typeface="Arial" panose="020B0604020202020204" pitchFamily="34" charset="0"/>
              </a:rPr>
              <a:t>[DEPT./SCHOOL LINE] </a:t>
            </a:r>
            <a:r>
              <a:rPr lang="en-US" sz="4800" baseline="30000" dirty="0">
                <a:latin typeface="Arial" panose="020B0604020202020204" pitchFamily="34" charset="0"/>
                <a:cs typeface="Arial" panose="020B0604020202020204" pitchFamily="34" charset="0"/>
              </a:rPr>
              <a:t>1</a:t>
            </a:r>
            <a:r>
              <a:rPr lang="en-US" sz="4800" dirty="0">
                <a:latin typeface="Arial" panose="020B0604020202020204" pitchFamily="34" charset="0"/>
                <a:cs typeface="Arial" panose="020B0604020202020204" pitchFamily="34" charset="0"/>
              </a:rPr>
              <a:t>Department of Integrative Biology, </a:t>
            </a:r>
            <a:r>
              <a:rPr lang="en-US" sz="4800" baseline="30000" dirty="0">
                <a:latin typeface="Arial" panose="020B0604020202020204" pitchFamily="34" charset="0"/>
                <a:cs typeface="Arial" panose="020B0604020202020204" pitchFamily="34" charset="0"/>
              </a:rPr>
              <a:t>2</a:t>
            </a:r>
            <a:r>
              <a:rPr lang="en-US" sz="4800" dirty="0">
                <a:latin typeface="Arial" panose="020B0604020202020204" pitchFamily="34" charset="0"/>
                <a:cs typeface="Arial" panose="020B0604020202020204" pitchFamily="34" charset="0"/>
              </a:rPr>
              <a:t>Department of Chemistry, College of Natural Sciences, The University of Texas, </a:t>
            </a:r>
            <a:r>
              <a:rPr lang="en-US" sz="4800" baseline="30000" dirty="0">
                <a:latin typeface="Arial" panose="020B0604020202020204" pitchFamily="34" charset="0"/>
                <a:cs typeface="Arial" panose="020B0604020202020204" pitchFamily="34" charset="0"/>
              </a:rPr>
              <a:t>3</a:t>
            </a:r>
            <a:r>
              <a:rPr lang="en-US" sz="4800" dirty="0">
                <a:latin typeface="Arial" panose="020B0604020202020204" pitchFamily="34" charset="0"/>
                <a:cs typeface="Arial" panose="020B0604020202020204" pitchFamily="34" charset="0"/>
              </a:rPr>
              <a:t>Suchandsuch Research Institute</a:t>
            </a:r>
          </a:p>
        </p:txBody>
      </p:sp>
      <p:pic>
        <p:nvPicPr>
          <p:cNvPr id="42" name="Picture 41">
            <a:extLst>
              <a:ext uri="{FF2B5EF4-FFF2-40B4-BE49-F238E27FC236}">
                <a16:creationId xmlns:a16="http://schemas.microsoft.com/office/drawing/2014/main" id="{621DE92E-1837-D740-83EF-0039B73B4939}"/>
              </a:ext>
            </a:extLst>
          </p:cNvPr>
          <p:cNvPicPr>
            <a:picLocks noChangeAspect="1"/>
          </p:cNvPicPr>
          <p:nvPr/>
        </p:nvPicPr>
        <p:blipFill>
          <a:blip r:embed="rId2"/>
          <a:stretch>
            <a:fillRect/>
          </a:stretch>
        </p:blipFill>
        <p:spPr>
          <a:xfrm>
            <a:off x="34594800" y="1478585"/>
            <a:ext cx="12039600" cy="1736764"/>
          </a:xfrm>
          <a:prstGeom prst="rect">
            <a:avLst/>
          </a:prstGeom>
        </p:spPr>
      </p:pic>
      <p:sp>
        <p:nvSpPr>
          <p:cNvPr id="43" name="Rectangle 42">
            <a:extLst>
              <a:ext uri="{FF2B5EF4-FFF2-40B4-BE49-F238E27FC236}">
                <a16:creationId xmlns:a16="http://schemas.microsoft.com/office/drawing/2014/main" id="{5D6E611E-50C8-9D45-A6DC-B226E345EBA3}"/>
              </a:ext>
            </a:extLst>
          </p:cNvPr>
          <p:cNvSpPr/>
          <p:nvPr/>
        </p:nvSpPr>
        <p:spPr>
          <a:xfrm>
            <a:off x="34594800" y="3672550"/>
            <a:ext cx="10332720" cy="329473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latin typeface="Arial" panose="020B0604020202020204" pitchFamily="34" charset="0"/>
                <a:cs typeface="Arial" panose="020B0604020202020204" pitchFamily="34" charset="0"/>
              </a:rPr>
              <a:t>logo</a:t>
            </a:r>
          </a:p>
        </p:txBody>
      </p:sp>
      <p:sp>
        <p:nvSpPr>
          <p:cNvPr id="44" name="Oval 43">
            <a:extLst>
              <a:ext uri="{FF2B5EF4-FFF2-40B4-BE49-F238E27FC236}">
                <a16:creationId xmlns:a16="http://schemas.microsoft.com/office/drawing/2014/main" id="{C2A2580F-901F-534B-88E5-B7A41B1B81B7}"/>
              </a:ext>
            </a:extLst>
          </p:cNvPr>
          <p:cNvSpPr/>
          <p:nvPr/>
        </p:nvSpPr>
        <p:spPr>
          <a:xfrm>
            <a:off x="45628560" y="3672550"/>
            <a:ext cx="4206239" cy="3294730"/>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latin typeface="Arial" panose="020B0604020202020204" pitchFamily="34" charset="0"/>
                <a:cs typeface="Arial" panose="020B0604020202020204" pitchFamily="34" charset="0"/>
              </a:rPr>
              <a:t>logo</a:t>
            </a:r>
          </a:p>
        </p:txBody>
      </p:sp>
      <p:sp>
        <p:nvSpPr>
          <p:cNvPr id="58" name="Rectangle 57">
            <a:extLst>
              <a:ext uri="{FF2B5EF4-FFF2-40B4-BE49-F238E27FC236}">
                <a16:creationId xmlns:a16="http://schemas.microsoft.com/office/drawing/2014/main" id="{1EC5B378-CC75-A54D-9952-5F9AD9EA94EB}"/>
              </a:ext>
            </a:extLst>
          </p:cNvPr>
          <p:cNvSpPr/>
          <p:nvPr/>
        </p:nvSpPr>
        <p:spPr>
          <a:xfrm>
            <a:off x="13739821" y="20147046"/>
            <a:ext cx="7291379" cy="4064001"/>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latin typeface="Arial" panose="020B0604020202020204" pitchFamily="34" charset="0"/>
                <a:cs typeface="Arial" panose="020B0604020202020204" pitchFamily="34" charset="0"/>
              </a:rPr>
              <a:t>figures</a:t>
            </a:r>
          </a:p>
        </p:txBody>
      </p:sp>
      <p:sp>
        <p:nvSpPr>
          <p:cNvPr id="62" name="Rectangle 61">
            <a:extLst>
              <a:ext uri="{FF2B5EF4-FFF2-40B4-BE49-F238E27FC236}">
                <a16:creationId xmlns:a16="http://schemas.microsoft.com/office/drawing/2014/main" id="{33E97C2E-CB30-1445-89DD-5754466B40D4}"/>
              </a:ext>
            </a:extLst>
          </p:cNvPr>
          <p:cNvSpPr/>
          <p:nvPr/>
        </p:nvSpPr>
        <p:spPr>
          <a:xfrm>
            <a:off x="30122821" y="20147046"/>
            <a:ext cx="7291379" cy="4064001"/>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latin typeface="Arial" panose="020B0604020202020204" pitchFamily="34" charset="0"/>
                <a:cs typeface="Arial" panose="020B0604020202020204" pitchFamily="34" charset="0"/>
              </a:rPr>
              <a:t>figures</a:t>
            </a:r>
          </a:p>
        </p:txBody>
      </p:sp>
      <p:sp>
        <p:nvSpPr>
          <p:cNvPr id="63" name="Rectangle 62">
            <a:extLst>
              <a:ext uri="{FF2B5EF4-FFF2-40B4-BE49-F238E27FC236}">
                <a16:creationId xmlns:a16="http://schemas.microsoft.com/office/drawing/2014/main" id="{D3E39A5C-4526-9D47-B254-51187CAD9704}"/>
              </a:ext>
            </a:extLst>
          </p:cNvPr>
          <p:cNvSpPr/>
          <p:nvPr/>
        </p:nvSpPr>
        <p:spPr>
          <a:xfrm>
            <a:off x="21938460" y="20147046"/>
            <a:ext cx="7291379" cy="4064001"/>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latin typeface="Arial" panose="020B0604020202020204" pitchFamily="34" charset="0"/>
                <a:cs typeface="Arial" panose="020B0604020202020204" pitchFamily="34" charset="0"/>
              </a:rPr>
              <a:t>figures</a:t>
            </a:r>
          </a:p>
        </p:txBody>
      </p:sp>
    </p:spTree>
    <p:extLst>
      <p:ext uri="{BB962C8B-B14F-4D97-AF65-F5344CB8AC3E}">
        <p14:creationId xmlns:p14="http://schemas.microsoft.com/office/powerpoint/2010/main" val="35341706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4DBF5"/>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9793BF8D-56A9-8742-A19E-B035F074E712}"/>
              </a:ext>
            </a:extLst>
          </p:cNvPr>
          <p:cNvSpPr/>
          <p:nvPr/>
        </p:nvSpPr>
        <p:spPr>
          <a:xfrm>
            <a:off x="1371600" y="8229600"/>
            <a:ext cx="11239500" cy="1404257"/>
          </a:xfrm>
          <a:prstGeom prst="rect">
            <a:avLst/>
          </a:prstGeom>
          <a:solidFill>
            <a:srgbClr val="381F6B"/>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latin typeface="Arial" panose="020B0604020202020204" pitchFamily="34" charset="0"/>
                <a:cs typeface="Arial" panose="020B0604020202020204" pitchFamily="34" charset="0"/>
              </a:rPr>
              <a:t>Introduction</a:t>
            </a:r>
            <a:endParaRPr lang="en-US" sz="6000" dirty="0">
              <a:latin typeface="Arial" panose="020B0604020202020204" pitchFamily="34" charset="0"/>
              <a:cs typeface="Arial" panose="020B0604020202020204" pitchFamily="34" charset="0"/>
            </a:endParaRPr>
          </a:p>
        </p:txBody>
      </p:sp>
      <p:sp>
        <p:nvSpPr>
          <p:cNvPr id="29" name="TextBox 28">
            <a:extLst>
              <a:ext uri="{FF2B5EF4-FFF2-40B4-BE49-F238E27FC236}">
                <a16:creationId xmlns:a16="http://schemas.microsoft.com/office/drawing/2014/main" id="{18A32700-8A5E-F14B-8B34-1C50AAF06B60}"/>
              </a:ext>
            </a:extLst>
          </p:cNvPr>
          <p:cNvSpPr txBox="1"/>
          <p:nvPr/>
        </p:nvSpPr>
        <p:spPr>
          <a:xfrm>
            <a:off x="1371600" y="10091058"/>
            <a:ext cx="11239500" cy="6986528"/>
          </a:xfrm>
          <a:prstGeom prst="rect">
            <a:avLst/>
          </a:prstGeom>
          <a:noFill/>
        </p:spPr>
        <p:txBody>
          <a:bodyPr wrap="square" rtlCol="0">
            <a:spAutoFit/>
          </a:bodyPr>
          <a:lstStyle/>
          <a:p>
            <a:r>
              <a:rPr lang="en-US" sz="3200" dirty="0" err="1">
                <a:latin typeface="Arial" panose="020B0604020202020204" pitchFamily="34" charset="0"/>
                <a:cs typeface="Arial" panose="020B0604020202020204" pitchFamily="34" charset="0"/>
              </a:rPr>
              <a:t>Imintem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porro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debitis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itius</a:t>
            </a:r>
            <a:r>
              <a:rPr lang="en-US" sz="3200" dirty="0">
                <a:latin typeface="Arial" panose="020B0604020202020204" pitchFamily="34" charset="0"/>
                <a:cs typeface="Arial" panose="020B0604020202020204" pitchFamily="34" charset="0"/>
              </a:rPr>
              <a:t>, nus id </a:t>
            </a:r>
            <a:r>
              <a:rPr lang="en-US" sz="3200" dirty="0" err="1">
                <a:latin typeface="Arial" panose="020B0604020202020204" pitchFamily="34" charset="0"/>
                <a:cs typeface="Arial" panose="020B0604020202020204" pitchFamily="34" charset="0"/>
              </a:rPr>
              <a:t>quat</a:t>
            </a:r>
            <a:r>
              <a:rPr lang="en-US" sz="3200" dirty="0">
                <a:latin typeface="Arial" panose="020B0604020202020204" pitchFamily="34" charset="0"/>
                <a:cs typeface="Arial" panose="020B0604020202020204" pitchFamily="34" charset="0"/>
              </a:rPr>
              <a:t> animus </a:t>
            </a:r>
            <a:r>
              <a:rPr lang="en-US" sz="3200" dirty="0" err="1">
                <a:latin typeface="Arial" panose="020B0604020202020204" pitchFamily="34" charset="0"/>
                <a:cs typeface="Arial" panose="020B0604020202020204" pitchFamily="34" charset="0"/>
              </a:rPr>
              <a:t>auda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platust</a:t>
            </a:r>
            <a:r>
              <a:rPr lang="en-US" sz="3200" dirty="0">
                <a:latin typeface="Arial" panose="020B0604020202020204" pitchFamily="34" charset="0"/>
                <a:cs typeface="Arial" panose="020B0604020202020204" pitchFamily="34" charset="0"/>
              </a:rPr>
              <a:t> et </a:t>
            </a:r>
            <a:r>
              <a:rPr lang="en-US" sz="3200" dirty="0" err="1">
                <a:latin typeface="Arial" panose="020B0604020202020204" pitchFamily="34" charset="0"/>
                <a:cs typeface="Arial" panose="020B0604020202020204" pitchFamily="34" charset="0"/>
              </a:rPr>
              <a:t>imin</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perovitasped</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ipsus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maios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eume</a:t>
            </a:r>
            <a:r>
              <a:rPr lang="en-US" sz="3200" dirty="0">
                <a:latin typeface="Arial" panose="020B0604020202020204" pitchFamily="34" charset="0"/>
                <a:cs typeface="Arial" panose="020B0604020202020204" pitchFamily="34" charset="0"/>
              </a:rPr>
              <a:t> di </a:t>
            </a:r>
            <a:r>
              <a:rPr lang="en-US" sz="3200" dirty="0" err="1">
                <a:latin typeface="Arial" panose="020B0604020202020204" pitchFamily="34" charset="0"/>
                <a:cs typeface="Arial" panose="020B0604020202020204" pitchFamily="34" charset="0"/>
              </a:rPr>
              <a:t>ut</a:t>
            </a:r>
            <a:r>
              <a:rPr lang="en-US" sz="3200" dirty="0">
                <a:latin typeface="Arial" panose="020B0604020202020204" pitchFamily="34" charset="0"/>
                <a:cs typeface="Arial" panose="020B0604020202020204" pitchFamily="34" charset="0"/>
              </a:rPr>
              <a:t> a </a:t>
            </a:r>
            <a:r>
              <a:rPr lang="en-US" sz="3200" dirty="0" err="1">
                <a:latin typeface="Arial" panose="020B0604020202020204" pitchFamily="34" charset="0"/>
                <a:cs typeface="Arial" panose="020B0604020202020204" pitchFamily="34" charset="0"/>
              </a:rPr>
              <a:t>dolupit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sequam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serio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bea</a:t>
            </a:r>
            <a:r>
              <a:rPr lang="en-US" sz="3200" dirty="0">
                <a:latin typeface="Arial" panose="020B0604020202020204" pitchFamily="34" charset="0"/>
                <a:cs typeface="Arial" panose="020B0604020202020204" pitchFamily="34" charset="0"/>
              </a:rPr>
              <a:t> natis </a:t>
            </a:r>
            <a:r>
              <a:rPr lang="en-US" sz="3200" dirty="0" err="1">
                <a:latin typeface="Arial" panose="020B0604020202020204" pitchFamily="34" charset="0"/>
                <a:cs typeface="Arial" panose="020B0604020202020204" pitchFamily="34" charset="0"/>
              </a:rPr>
              <a:t>dolupta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simperiae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nate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molorum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eati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ulparis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magnieniam</a:t>
            </a:r>
            <a:r>
              <a:rPr lang="en-US" sz="3200" dirty="0">
                <a:latin typeface="Arial" panose="020B0604020202020204" pitchFamily="34" charset="0"/>
                <a:cs typeface="Arial" panose="020B0604020202020204" pitchFamily="34" charset="0"/>
              </a:rPr>
              <a:t>, to </a:t>
            </a:r>
            <a:r>
              <a:rPr lang="en-US" sz="3200" dirty="0" err="1">
                <a:latin typeface="Arial" panose="020B0604020202020204" pitchFamily="34" charset="0"/>
                <a:cs typeface="Arial" panose="020B0604020202020204" pitchFamily="34" charset="0"/>
              </a:rPr>
              <a:t>intotatur</a:t>
            </a:r>
            <a:r>
              <a:rPr lang="en-US" sz="3200" dirty="0">
                <a:latin typeface="Arial" panose="020B0604020202020204" pitchFamily="34" charset="0"/>
                <a:cs typeface="Arial" panose="020B0604020202020204" pitchFamily="34" charset="0"/>
              </a:rPr>
              <a:t>?</a:t>
            </a:r>
          </a:p>
          <a:p>
            <a:r>
              <a:rPr lang="en-US" sz="3200" dirty="0" err="1">
                <a:latin typeface="Arial" panose="020B0604020202020204" pitchFamily="34" charset="0"/>
                <a:cs typeface="Arial" panose="020B0604020202020204" pitchFamily="34" charset="0"/>
              </a:rPr>
              <a:t>Sunto</a:t>
            </a:r>
            <a:r>
              <a:rPr lang="en-US" sz="3200" dirty="0">
                <a:latin typeface="Arial" panose="020B0604020202020204" pitchFamily="34" charset="0"/>
                <a:cs typeface="Arial" panose="020B0604020202020204" pitchFamily="34" charset="0"/>
              </a:rPr>
              <a:t> into </a:t>
            </a:r>
            <a:r>
              <a:rPr lang="en-US" sz="3200" dirty="0" err="1">
                <a:latin typeface="Arial" panose="020B0604020202020204" pitchFamily="34" charset="0"/>
                <a:cs typeface="Arial" panose="020B0604020202020204" pitchFamily="34" charset="0"/>
              </a:rPr>
              <a:t>temperi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aturerum</a:t>
            </a:r>
            <a:r>
              <a:rPr lang="en-US" sz="3200" dirty="0">
                <a:latin typeface="Arial" panose="020B0604020202020204" pitchFamily="34" charset="0"/>
                <a:cs typeface="Arial" panose="020B0604020202020204" pitchFamily="34" charset="0"/>
              </a:rPr>
              <a:t> et </a:t>
            </a:r>
            <a:r>
              <a:rPr lang="en-US" sz="3200" dirty="0" err="1">
                <a:latin typeface="Arial" panose="020B0604020202020204" pitchFamily="34" charset="0"/>
                <a:cs typeface="Arial" panose="020B0604020202020204" pitchFamily="34" charset="0"/>
              </a:rPr>
              <a:t>identio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nsectatem</a:t>
            </a:r>
            <a:r>
              <a:rPr lang="en-US" sz="3200" dirty="0">
                <a:latin typeface="Arial" panose="020B0604020202020204" pitchFamily="34" charset="0"/>
                <a:cs typeface="Arial" panose="020B0604020202020204" pitchFamily="34" charset="0"/>
              </a:rPr>
              <a:t> quo </a:t>
            </a:r>
            <a:r>
              <a:rPr lang="en-US" sz="3200" dirty="0" err="1">
                <a:latin typeface="Arial" panose="020B0604020202020204" pitchFamily="34" charset="0"/>
                <a:cs typeface="Arial" panose="020B0604020202020204" pitchFamily="34" charset="0"/>
              </a:rPr>
              <a:t>dolorum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fuga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Itiatur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vendus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quodis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reria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volupienis</a:t>
            </a:r>
            <a:r>
              <a:rPr lang="en-US" sz="3200" dirty="0">
                <a:latin typeface="Arial" panose="020B0604020202020204" pitchFamily="34" charset="0"/>
                <a:cs typeface="Arial" panose="020B0604020202020204" pitchFamily="34" charset="0"/>
              </a:rPr>
              <a:t> con </a:t>
            </a:r>
            <a:r>
              <a:rPr lang="en-US" sz="3200" dirty="0" err="1">
                <a:latin typeface="Arial" panose="020B0604020202020204" pitchFamily="34" charset="0"/>
                <a:cs typeface="Arial" panose="020B0604020202020204" pitchFamily="34" charset="0"/>
              </a:rPr>
              <a:t>posto</a:t>
            </a:r>
            <a:r>
              <a:rPr lang="en-US" sz="3200" dirty="0">
                <a:latin typeface="Arial" panose="020B0604020202020204" pitchFamily="34" charset="0"/>
                <a:cs typeface="Arial" panose="020B0604020202020204" pitchFamily="34" charset="0"/>
              </a:rPr>
              <a:t> dolor </a:t>
            </a:r>
            <a:r>
              <a:rPr lang="en-US" sz="3200" dirty="0" err="1">
                <a:latin typeface="Arial" panose="020B0604020202020204" pitchFamily="34" charset="0"/>
                <a:cs typeface="Arial" panose="020B0604020202020204" pitchFamily="34" charset="0"/>
              </a:rPr>
              <a:t>sam</a:t>
            </a:r>
            <a:r>
              <a:rPr lang="en-US" sz="3200" dirty="0">
                <a:latin typeface="Arial" panose="020B0604020202020204" pitchFamily="34" charset="0"/>
                <a:cs typeface="Arial" panose="020B0604020202020204" pitchFamily="34" charset="0"/>
              </a:rPr>
              <a:t> debit </a:t>
            </a:r>
            <a:r>
              <a:rPr lang="en-US" sz="3200" dirty="0" err="1">
                <a:latin typeface="Arial" panose="020B0604020202020204" pitchFamily="34" charset="0"/>
                <a:cs typeface="Arial" panose="020B0604020202020204" pitchFamily="34" charset="0"/>
              </a:rPr>
              <a:t>experumet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odit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ut</a:t>
            </a:r>
            <a:r>
              <a:rPr lang="en-US" sz="3200" dirty="0">
                <a:latin typeface="Arial" panose="020B0604020202020204" pitchFamily="34" charset="0"/>
                <a:cs typeface="Arial" panose="020B0604020202020204" pitchFamily="34" charset="0"/>
              </a:rPr>
              <a:t> id </a:t>
            </a:r>
            <a:r>
              <a:rPr lang="en-US" sz="3200" dirty="0" err="1">
                <a:latin typeface="Arial" panose="020B0604020202020204" pitchFamily="34" charset="0"/>
                <a:cs typeface="Arial" panose="020B0604020202020204" pitchFamily="34" charset="0"/>
              </a:rPr>
              <a:t>molorrum</a:t>
            </a:r>
            <a:r>
              <a:rPr lang="en-US" sz="3200" dirty="0">
                <a:latin typeface="Arial" panose="020B0604020202020204" pitchFamily="34" charset="0"/>
                <a:cs typeface="Arial" panose="020B0604020202020204" pitchFamily="34" charset="0"/>
              </a:rPr>
              <a:t> que </a:t>
            </a:r>
            <a:r>
              <a:rPr lang="en-US" sz="3200" dirty="0" err="1">
                <a:latin typeface="Arial" panose="020B0604020202020204" pitchFamily="34" charset="0"/>
                <a:cs typeface="Arial" panose="020B0604020202020204" pitchFamily="34" charset="0"/>
              </a:rPr>
              <a:t>quam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fuga</a:t>
            </a:r>
            <a:r>
              <a:rPr lang="en-US" sz="3200" dirty="0">
                <a:latin typeface="Arial" panose="020B0604020202020204" pitchFamily="34" charset="0"/>
                <a:cs typeface="Arial" panose="020B0604020202020204" pitchFamily="34" charset="0"/>
              </a:rPr>
              <a:t>. Et </a:t>
            </a:r>
            <a:r>
              <a:rPr lang="en-US" sz="3200" dirty="0" err="1">
                <a:latin typeface="Arial" panose="020B0604020202020204" pitchFamily="34" charset="0"/>
                <a:cs typeface="Arial" panose="020B0604020202020204" pitchFamily="34" charset="0"/>
              </a:rPr>
              <a:t>volorioraes</a:t>
            </a:r>
            <a:r>
              <a:rPr lang="en-US" sz="3200" dirty="0">
                <a:latin typeface="Arial" panose="020B0604020202020204" pitchFamily="34" charset="0"/>
                <a:cs typeface="Arial" panose="020B0604020202020204" pitchFamily="34" charset="0"/>
              </a:rPr>
              <a:t> alit, que </a:t>
            </a:r>
            <a:r>
              <a:rPr lang="en-US" sz="3200" dirty="0" err="1">
                <a:latin typeface="Arial" panose="020B0604020202020204" pitchFamily="34" charset="0"/>
                <a:cs typeface="Arial" panose="020B0604020202020204" pitchFamily="34" charset="0"/>
              </a:rPr>
              <a:t>plitati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onemporro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entorio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rumendi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simenimus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mossimus</a:t>
            </a:r>
            <a:r>
              <a:rPr lang="en-US" sz="3200" dirty="0">
                <a:latin typeface="Arial" panose="020B0604020202020204" pitchFamily="34" charset="0"/>
                <a:cs typeface="Arial" panose="020B0604020202020204" pitchFamily="34" charset="0"/>
              </a:rPr>
              <a:t> re </a:t>
            </a:r>
            <a:r>
              <a:rPr lang="en-US" sz="3200" dirty="0" err="1">
                <a:latin typeface="Arial" panose="020B0604020202020204" pitchFamily="34" charset="0"/>
                <a:cs typeface="Arial" panose="020B0604020202020204" pitchFamily="34" charset="0"/>
              </a:rPr>
              <a:t>officit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officae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volorem</a:t>
            </a:r>
            <a:r>
              <a:rPr lang="en-US" sz="3200" dirty="0">
                <a:latin typeface="Arial" panose="020B0604020202020204" pitchFamily="34" charset="0"/>
                <a:cs typeface="Arial" panose="020B0604020202020204" pitchFamily="34" charset="0"/>
              </a:rPr>
              <a:t> et </a:t>
            </a:r>
            <a:r>
              <a:rPr lang="en-US" sz="3200" dirty="0" err="1">
                <a:latin typeface="Arial" panose="020B0604020202020204" pitchFamily="34" charset="0"/>
                <a:cs typeface="Arial" panose="020B0604020202020204" pitchFamily="34" charset="0"/>
              </a:rPr>
              <a:t>optae</a:t>
            </a:r>
            <a:r>
              <a:rPr lang="en-US" sz="3200" dirty="0">
                <a:latin typeface="Arial" panose="020B0604020202020204" pitchFamily="34" charset="0"/>
                <a:cs typeface="Arial" panose="020B0604020202020204" pitchFamily="34" charset="0"/>
              </a:rPr>
              <a:t>. Ut </a:t>
            </a:r>
            <a:r>
              <a:rPr lang="en-US" sz="3200" dirty="0" err="1">
                <a:latin typeface="Arial" panose="020B0604020202020204" pitchFamily="34" charset="0"/>
                <a:cs typeface="Arial" panose="020B0604020202020204" pitchFamily="34" charset="0"/>
              </a:rPr>
              <a:t>ipsam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esto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temquas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dolores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sitiandi</a:t>
            </a:r>
            <a:r>
              <a:rPr lang="en-US" sz="3200" dirty="0">
                <a:latin typeface="Arial" panose="020B0604020202020204" pitchFamily="34" charset="0"/>
                <a:cs typeface="Arial" panose="020B0604020202020204" pitchFamily="34" charset="0"/>
              </a:rPr>
              <a:t> arum </a:t>
            </a:r>
            <a:r>
              <a:rPr lang="en-US" sz="3200" dirty="0" err="1">
                <a:latin typeface="Arial" panose="020B0604020202020204" pitchFamily="34" charset="0"/>
                <a:cs typeface="Arial" panose="020B0604020202020204" pitchFamily="34" charset="0"/>
              </a:rPr>
              <a:t>ipicien</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debisimus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doluptatius</a:t>
            </a:r>
            <a:r>
              <a:rPr lang="en-US" sz="3200" dirty="0">
                <a:latin typeface="Arial" panose="020B0604020202020204" pitchFamily="34" charset="0"/>
                <a:cs typeface="Arial" panose="020B0604020202020204" pitchFamily="34" charset="0"/>
              </a:rPr>
              <a:t>.</a:t>
            </a:r>
          </a:p>
          <a:p>
            <a:r>
              <a:rPr lang="en-US" sz="3200" dirty="0">
                <a:latin typeface="Arial" panose="020B0604020202020204" pitchFamily="34" charset="0"/>
                <a:cs typeface="Arial" panose="020B0604020202020204" pitchFamily="34" charset="0"/>
              </a:rPr>
              <a:t>As </a:t>
            </a:r>
            <a:r>
              <a:rPr lang="en-US" sz="3200" dirty="0" err="1">
                <a:latin typeface="Arial" panose="020B0604020202020204" pitchFamily="34" charset="0"/>
                <a:cs typeface="Arial" panose="020B0604020202020204" pitchFamily="34" charset="0"/>
              </a:rPr>
              <a:t>verepe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sectis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enda</a:t>
            </a:r>
            <a:r>
              <a:rPr lang="en-US" sz="3200" dirty="0">
                <a:latin typeface="Arial" panose="020B0604020202020204" pitchFamily="34" charset="0"/>
                <a:cs typeface="Arial" panose="020B0604020202020204" pitchFamily="34" charset="0"/>
              </a:rPr>
              <a:t> di </a:t>
            </a:r>
            <a:r>
              <a:rPr lang="en-US" sz="3200" dirty="0" err="1">
                <a:latin typeface="Arial" panose="020B0604020202020204" pitchFamily="34" charset="0"/>
                <a:cs typeface="Arial" panose="020B0604020202020204" pitchFamily="34" charset="0"/>
              </a:rPr>
              <a:t>incto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etusda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delectet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eaque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simusda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ndanimus</a:t>
            </a:r>
            <a:r>
              <a:rPr lang="en-US" sz="3200" dirty="0">
                <a:latin typeface="Arial" panose="020B0604020202020204" pitchFamily="34" charset="0"/>
                <a:cs typeface="Arial" panose="020B0604020202020204" pitchFamily="34" charset="0"/>
              </a:rPr>
              <a:t>, sin </a:t>
            </a:r>
            <a:r>
              <a:rPr lang="en-US" sz="3200" dirty="0" err="1">
                <a:latin typeface="Arial" panose="020B0604020202020204" pitchFamily="34" charset="0"/>
                <a:cs typeface="Arial" panose="020B0604020202020204" pitchFamily="34" charset="0"/>
              </a:rPr>
              <a:t>cori</a:t>
            </a:r>
            <a:r>
              <a:rPr lang="en-US" sz="3200" dirty="0">
                <a:latin typeface="Arial" panose="020B0604020202020204" pitchFamily="34" charset="0"/>
                <a:cs typeface="Arial" panose="020B0604020202020204" pitchFamily="34" charset="0"/>
              </a:rPr>
              <a:t> rem id </a:t>
            </a:r>
            <a:r>
              <a:rPr lang="en-US" sz="3200" dirty="0" err="1">
                <a:latin typeface="Arial" panose="020B0604020202020204" pitchFamily="34" charset="0"/>
                <a:cs typeface="Arial" panose="020B0604020202020204" pitchFamily="34" charset="0"/>
              </a:rPr>
              <a:t>maximillut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hari</a:t>
            </a:r>
            <a:r>
              <a:rPr lang="en-US" sz="3200" dirty="0">
                <a:latin typeface="Arial" panose="020B0604020202020204" pitchFamily="34" charset="0"/>
                <a:cs typeface="Arial" panose="020B0604020202020204" pitchFamily="34" charset="0"/>
              </a:rPr>
              <a:t> con </a:t>
            </a:r>
            <a:r>
              <a:rPr lang="en-US" sz="3200" dirty="0" err="1">
                <a:latin typeface="Arial" panose="020B0604020202020204" pitchFamily="34" charset="0"/>
                <a:cs typeface="Arial" panose="020B0604020202020204" pitchFamily="34" charset="0"/>
              </a:rPr>
              <a:t>ea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quiam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quam</a:t>
            </a:r>
            <a:r>
              <a:rPr lang="en-US" sz="3200" dirty="0">
                <a:latin typeface="Arial" panose="020B0604020202020204" pitchFamily="34" charset="0"/>
                <a:cs typeface="Arial" panose="020B0604020202020204" pitchFamily="34" charset="0"/>
              </a:rPr>
              <a:t> et </a:t>
            </a:r>
            <a:r>
              <a:rPr lang="en-US" sz="3200" dirty="0" err="1">
                <a:latin typeface="Arial" panose="020B0604020202020204" pitchFamily="34" charset="0"/>
                <a:cs typeface="Arial" panose="020B0604020202020204" pitchFamily="34" charset="0"/>
              </a:rPr>
              <a:t>enduci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idunt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corecta</a:t>
            </a:r>
            <a:endParaRPr lang="en-US" sz="3200" dirty="0">
              <a:latin typeface="Arial" panose="020B0604020202020204" pitchFamily="34" charset="0"/>
              <a:cs typeface="Arial" panose="020B0604020202020204" pitchFamily="34" charset="0"/>
            </a:endParaRPr>
          </a:p>
        </p:txBody>
      </p:sp>
      <p:sp>
        <p:nvSpPr>
          <p:cNvPr id="30" name="Rectangle 29">
            <a:extLst>
              <a:ext uri="{FF2B5EF4-FFF2-40B4-BE49-F238E27FC236}">
                <a16:creationId xmlns:a16="http://schemas.microsoft.com/office/drawing/2014/main" id="{AED851E9-E51A-ED49-A61B-057C0BBBC14E}"/>
              </a:ext>
            </a:extLst>
          </p:cNvPr>
          <p:cNvSpPr/>
          <p:nvPr/>
        </p:nvSpPr>
        <p:spPr>
          <a:xfrm>
            <a:off x="1371600" y="18272156"/>
            <a:ext cx="11239500" cy="1404257"/>
          </a:xfrm>
          <a:prstGeom prst="rect">
            <a:avLst/>
          </a:prstGeom>
          <a:solidFill>
            <a:srgbClr val="381F6B"/>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latin typeface="Arial" panose="020B0604020202020204" pitchFamily="34" charset="0"/>
                <a:cs typeface="Arial" panose="020B0604020202020204" pitchFamily="34" charset="0"/>
              </a:rPr>
              <a:t>Research Goal</a:t>
            </a:r>
            <a:endParaRPr lang="en-US" sz="6000" dirty="0">
              <a:latin typeface="Arial" panose="020B0604020202020204" pitchFamily="34" charset="0"/>
              <a:cs typeface="Arial" panose="020B0604020202020204" pitchFamily="34" charset="0"/>
            </a:endParaRPr>
          </a:p>
        </p:txBody>
      </p:sp>
      <p:sp>
        <p:nvSpPr>
          <p:cNvPr id="31" name="TextBox 30">
            <a:extLst>
              <a:ext uri="{FF2B5EF4-FFF2-40B4-BE49-F238E27FC236}">
                <a16:creationId xmlns:a16="http://schemas.microsoft.com/office/drawing/2014/main" id="{C749BD8B-14BE-2241-A82B-B42560239818}"/>
              </a:ext>
            </a:extLst>
          </p:cNvPr>
          <p:cNvSpPr txBox="1"/>
          <p:nvPr/>
        </p:nvSpPr>
        <p:spPr>
          <a:xfrm>
            <a:off x="1371600" y="20133614"/>
            <a:ext cx="11239500" cy="2554545"/>
          </a:xfrm>
          <a:prstGeom prst="rect">
            <a:avLst/>
          </a:prstGeom>
          <a:noFill/>
        </p:spPr>
        <p:txBody>
          <a:bodyPr wrap="square" rtlCol="0">
            <a:spAutoFit/>
          </a:bodyPr>
          <a:lstStyle/>
          <a:p>
            <a:r>
              <a:rPr lang="en-US" sz="3200" dirty="0" err="1">
                <a:latin typeface="Arial" panose="020B0604020202020204" pitchFamily="34" charset="0"/>
                <a:cs typeface="Arial" panose="020B0604020202020204" pitchFamily="34" charset="0"/>
              </a:rPr>
              <a:t>Ugiatempore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evenis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rae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doluptatum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fugiam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earchitiam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tempe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susdam</a:t>
            </a:r>
            <a:r>
              <a:rPr lang="en-US" sz="3200" dirty="0">
                <a:latin typeface="Arial" panose="020B0604020202020204" pitchFamily="34" charset="0"/>
                <a:cs typeface="Arial" panose="020B0604020202020204" pitchFamily="34" charset="0"/>
              </a:rPr>
              <a:t> qui </a:t>
            </a:r>
            <a:r>
              <a:rPr lang="en-US" sz="3200" dirty="0" err="1">
                <a:latin typeface="Arial" panose="020B0604020202020204" pitchFamily="34" charset="0"/>
                <a:cs typeface="Arial" panose="020B0604020202020204" pitchFamily="34" charset="0"/>
              </a:rPr>
              <a:t>asimin</a:t>
            </a:r>
            <a:r>
              <a:rPr lang="en-US" sz="3200" dirty="0">
                <a:latin typeface="Arial" panose="020B0604020202020204" pitchFamily="34" charset="0"/>
                <a:cs typeface="Arial" panose="020B0604020202020204" pitchFamily="34" charset="0"/>
              </a:rPr>
              <a:t> et </a:t>
            </a:r>
            <a:r>
              <a:rPr lang="en-US" sz="3200" dirty="0" err="1">
                <a:latin typeface="Arial" panose="020B0604020202020204" pitchFamily="34" charset="0"/>
                <a:cs typeface="Arial" panose="020B0604020202020204" pitchFamily="34" charset="0"/>
              </a:rPr>
              <a:t>quissequam</a:t>
            </a:r>
            <a:r>
              <a:rPr lang="en-US" sz="3200" dirty="0">
                <a:latin typeface="Arial" panose="020B0604020202020204" pitchFamily="34" charset="0"/>
                <a:cs typeface="Arial" panose="020B0604020202020204" pitchFamily="34" charset="0"/>
              </a:rPr>
              <a:t> la </a:t>
            </a:r>
            <a:r>
              <a:rPr lang="en-US" sz="3200" dirty="0" err="1">
                <a:latin typeface="Arial" panose="020B0604020202020204" pitchFamily="34" charset="0"/>
                <a:cs typeface="Arial" panose="020B0604020202020204" pitchFamily="34" charset="0"/>
              </a:rPr>
              <a:t>ni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ipsunt</a:t>
            </a:r>
            <a:r>
              <a:rPr lang="en-US" sz="3200" dirty="0">
                <a:latin typeface="Arial" panose="020B0604020202020204" pitchFamily="34" charset="0"/>
                <a:cs typeface="Arial" panose="020B0604020202020204" pitchFamily="34" charset="0"/>
              </a:rPr>
              <a:t>.</a:t>
            </a:r>
          </a:p>
          <a:p>
            <a:r>
              <a:rPr lang="en-US" sz="3200" dirty="0">
                <a:latin typeface="Arial" panose="020B0604020202020204" pitchFamily="34" charset="0"/>
                <a:cs typeface="Arial" panose="020B0604020202020204" pitchFamily="34" charset="0"/>
              </a:rPr>
              <a:t>Ditat que a </a:t>
            </a:r>
            <a:r>
              <a:rPr lang="en-US" sz="3200" dirty="0" err="1">
                <a:latin typeface="Arial" panose="020B0604020202020204" pitchFamily="34" charset="0"/>
                <a:cs typeface="Arial" panose="020B0604020202020204" pitchFamily="34" charset="0"/>
              </a:rPr>
              <a:t>quibus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dolutatur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sedit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aliam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apienda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versper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feriti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delia</a:t>
            </a:r>
            <a:r>
              <a:rPr lang="en-US" sz="3200" dirty="0">
                <a:latin typeface="Arial" panose="020B0604020202020204" pitchFamily="34" charset="0"/>
                <a:cs typeface="Arial" panose="020B0604020202020204" pitchFamily="34" charset="0"/>
              </a:rPr>
              <a:t> pa </a:t>
            </a:r>
            <a:r>
              <a:rPr lang="en-US" sz="3200" dirty="0" err="1">
                <a:latin typeface="Arial" panose="020B0604020202020204" pitchFamily="34" charset="0"/>
                <a:cs typeface="Arial" panose="020B0604020202020204" pitchFamily="34" charset="0"/>
              </a:rPr>
              <a:t>dolo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quamus</a:t>
            </a:r>
            <a:r>
              <a:rPr lang="en-US" sz="3200" dirty="0">
                <a:latin typeface="Arial" panose="020B0604020202020204" pitchFamily="34" charset="0"/>
                <a:cs typeface="Arial" panose="020B0604020202020204" pitchFamily="34" charset="0"/>
              </a:rPr>
              <a:t> arum </a:t>
            </a:r>
            <a:r>
              <a:rPr lang="en-US" sz="3200" dirty="0" err="1">
                <a:latin typeface="Arial" panose="020B0604020202020204" pitchFamily="34" charset="0"/>
                <a:cs typeface="Arial" panose="020B0604020202020204" pitchFamily="34" charset="0"/>
              </a:rPr>
              <a:t>es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endellu</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pisquia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aditatur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audam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earupid</a:t>
            </a:r>
            <a:r>
              <a:rPr lang="en-US" sz="3200" dirty="0">
                <a:latin typeface="Arial" panose="020B0604020202020204" pitchFamily="34" charset="0"/>
                <a:cs typeface="Arial" panose="020B0604020202020204" pitchFamily="34" charset="0"/>
              </a:rPr>
              <a:t> quo</a:t>
            </a:r>
          </a:p>
        </p:txBody>
      </p:sp>
      <p:sp>
        <p:nvSpPr>
          <p:cNvPr id="32" name="Rectangle 31">
            <a:extLst>
              <a:ext uri="{FF2B5EF4-FFF2-40B4-BE49-F238E27FC236}">
                <a16:creationId xmlns:a16="http://schemas.microsoft.com/office/drawing/2014/main" id="{5553E91D-E68F-C54B-92D9-D0562FA74226}"/>
              </a:ext>
            </a:extLst>
          </p:cNvPr>
          <p:cNvSpPr/>
          <p:nvPr/>
        </p:nvSpPr>
        <p:spPr>
          <a:xfrm>
            <a:off x="1371600" y="23460528"/>
            <a:ext cx="11239500" cy="1404257"/>
          </a:xfrm>
          <a:prstGeom prst="rect">
            <a:avLst/>
          </a:prstGeom>
          <a:solidFill>
            <a:srgbClr val="381F6B"/>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latin typeface="Arial" panose="020B0604020202020204" pitchFamily="34" charset="0"/>
                <a:cs typeface="Arial" panose="020B0604020202020204" pitchFamily="34" charset="0"/>
              </a:rPr>
              <a:t>Methods</a:t>
            </a:r>
          </a:p>
        </p:txBody>
      </p:sp>
      <p:sp>
        <p:nvSpPr>
          <p:cNvPr id="34" name="Rectangle 33">
            <a:extLst>
              <a:ext uri="{FF2B5EF4-FFF2-40B4-BE49-F238E27FC236}">
                <a16:creationId xmlns:a16="http://schemas.microsoft.com/office/drawing/2014/main" id="{BF1332FF-D8B3-0B41-96D8-0E173A70837B}"/>
              </a:ext>
            </a:extLst>
          </p:cNvPr>
          <p:cNvSpPr/>
          <p:nvPr/>
        </p:nvSpPr>
        <p:spPr>
          <a:xfrm>
            <a:off x="13754100" y="8229600"/>
            <a:ext cx="23660100" cy="1404257"/>
          </a:xfrm>
          <a:prstGeom prst="rect">
            <a:avLst/>
          </a:prstGeom>
          <a:solidFill>
            <a:srgbClr val="381F6B"/>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latin typeface="Arial" panose="020B0604020202020204" pitchFamily="34" charset="0"/>
                <a:cs typeface="Arial" panose="020B0604020202020204" pitchFamily="34" charset="0"/>
              </a:rPr>
              <a:t>Figures and Results</a:t>
            </a:r>
            <a:endParaRPr lang="en-US" sz="6000" dirty="0">
              <a:latin typeface="Arial" panose="020B0604020202020204" pitchFamily="34" charset="0"/>
              <a:cs typeface="Arial" panose="020B0604020202020204" pitchFamily="34" charset="0"/>
            </a:endParaRPr>
          </a:p>
        </p:txBody>
      </p:sp>
      <p:sp>
        <p:nvSpPr>
          <p:cNvPr id="36" name="Rectangle 35">
            <a:extLst>
              <a:ext uri="{FF2B5EF4-FFF2-40B4-BE49-F238E27FC236}">
                <a16:creationId xmlns:a16="http://schemas.microsoft.com/office/drawing/2014/main" id="{21B3CADE-3DDC-5C46-9768-F309F35EA439}"/>
              </a:ext>
            </a:extLst>
          </p:cNvPr>
          <p:cNvSpPr/>
          <p:nvPr/>
        </p:nvSpPr>
        <p:spPr>
          <a:xfrm>
            <a:off x="38557200" y="8229600"/>
            <a:ext cx="11277600" cy="1404257"/>
          </a:xfrm>
          <a:prstGeom prst="rect">
            <a:avLst/>
          </a:prstGeom>
          <a:solidFill>
            <a:srgbClr val="381F6B"/>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latin typeface="Arial" panose="020B0604020202020204" pitchFamily="34" charset="0"/>
                <a:cs typeface="Arial" panose="020B0604020202020204" pitchFamily="34" charset="0"/>
              </a:rPr>
              <a:t>Conclusion</a:t>
            </a:r>
            <a:endParaRPr lang="en-US" sz="6000" dirty="0">
              <a:latin typeface="Arial" panose="020B0604020202020204" pitchFamily="34" charset="0"/>
              <a:cs typeface="Arial" panose="020B0604020202020204" pitchFamily="34" charset="0"/>
            </a:endParaRPr>
          </a:p>
        </p:txBody>
      </p:sp>
      <p:sp>
        <p:nvSpPr>
          <p:cNvPr id="38" name="Rectangle 37">
            <a:extLst>
              <a:ext uri="{FF2B5EF4-FFF2-40B4-BE49-F238E27FC236}">
                <a16:creationId xmlns:a16="http://schemas.microsoft.com/office/drawing/2014/main" id="{4B5464B4-DE44-1A4C-8304-7A19C54B2B9B}"/>
              </a:ext>
            </a:extLst>
          </p:cNvPr>
          <p:cNvSpPr/>
          <p:nvPr/>
        </p:nvSpPr>
        <p:spPr>
          <a:xfrm>
            <a:off x="38557200" y="23460528"/>
            <a:ext cx="11277600" cy="1404257"/>
          </a:xfrm>
          <a:prstGeom prst="rect">
            <a:avLst/>
          </a:prstGeom>
          <a:solidFill>
            <a:srgbClr val="381F6B"/>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latin typeface="Arial" panose="020B0604020202020204" pitchFamily="34" charset="0"/>
                <a:cs typeface="Arial" panose="020B0604020202020204" pitchFamily="34" charset="0"/>
              </a:rPr>
              <a:t>Acknowledgments</a:t>
            </a:r>
            <a:endParaRPr lang="en-US" sz="6000" dirty="0">
              <a:latin typeface="Arial" panose="020B0604020202020204" pitchFamily="34" charset="0"/>
              <a:cs typeface="Arial" panose="020B0604020202020204" pitchFamily="34" charset="0"/>
            </a:endParaRPr>
          </a:p>
        </p:txBody>
      </p:sp>
      <p:sp>
        <p:nvSpPr>
          <p:cNvPr id="39" name="TextBox 38">
            <a:extLst>
              <a:ext uri="{FF2B5EF4-FFF2-40B4-BE49-F238E27FC236}">
                <a16:creationId xmlns:a16="http://schemas.microsoft.com/office/drawing/2014/main" id="{9EC33640-EEE9-834D-A841-8A6950BBE04A}"/>
              </a:ext>
            </a:extLst>
          </p:cNvPr>
          <p:cNvSpPr txBox="1"/>
          <p:nvPr/>
        </p:nvSpPr>
        <p:spPr>
          <a:xfrm>
            <a:off x="38557200" y="25321986"/>
            <a:ext cx="11277600" cy="3539430"/>
          </a:xfrm>
          <a:prstGeom prst="rect">
            <a:avLst/>
          </a:prstGeom>
          <a:noFill/>
        </p:spPr>
        <p:txBody>
          <a:bodyPr wrap="square" rtlCol="0">
            <a:spAutoFit/>
          </a:bodyPr>
          <a:lstStyle/>
          <a:p>
            <a:r>
              <a:rPr lang="en-US" sz="3200" dirty="0" err="1">
                <a:latin typeface="Arial" panose="020B0604020202020204" pitchFamily="34" charset="0"/>
                <a:cs typeface="Arial" panose="020B0604020202020204" pitchFamily="34" charset="0"/>
              </a:rPr>
              <a:t>Vitam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voloria</a:t>
            </a:r>
            <a:r>
              <a:rPr lang="en-US" sz="3200" dirty="0">
                <a:latin typeface="Arial" panose="020B0604020202020204" pitchFamily="34" charset="0"/>
                <a:cs typeface="Arial" panose="020B0604020202020204" pitchFamily="34" charset="0"/>
              </a:rPr>
              <a:t> con et, cum </a:t>
            </a:r>
            <a:r>
              <a:rPr lang="en-US" sz="3200" dirty="0" err="1">
                <a:latin typeface="Arial" panose="020B0604020202020204" pitchFamily="34" charset="0"/>
                <a:cs typeface="Arial" panose="020B0604020202020204" pitchFamily="34" charset="0"/>
              </a:rPr>
              <a:t>laboreium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nam</a:t>
            </a:r>
            <a:r>
              <a:rPr lang="en-US" sz="3200" dirty="0">
                <a:latin typeface="Arial" panose="020B0604020202020204" pitchFamily="34" charset="0"/>
                <a:cs typeface="Arial" panose="020B0604020202020204" pitchFamily="34" charset="0"/>
              </a:rPr>
              <a:t> cum, </a:t>
            </a:r>
            <a:r>
              <a:rPr lang="en-US" sz="3200" dirty="0" err="1">
                <a:latin typeface="Arial" panose="020B0604020202020204" pitchFamily="34" charset="0"/>
                <a:cs typeface="Arial" panose="020B0604020202020204" pitchFamily="34" charset="0"/>
              </a:rPr>
              <a:t>quat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paris</a:t>
            </a:r>
            <a:r>
              <a:rPr lang="en-US" sz="3200" dirty="0">
                <a:latin typeface="Arial" panose="020B0604020202020204" pitchFamily="34" charset="0"/>
                <a:cs typeface="Arial" panose="020B0604020202020204" pitchFamily="34" charset="0"/>
              </a:rPr>
              <a:t> as core </a:t>
            </a:r>
            <a:r>
              <a:rPr lang="en-US" sz="3200" dirty="0" err="1">
                <a:latin typeface="Arial" panose="020B0604020202020204" pitchFamily="34" charset="0"/>
                <a:cs typeface="Arial" panose="020B0604020202020204" pitchFamily="34" charset="0"/>
              </a:rPr>
              <a:t>volorest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sust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exceatur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antio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voluptas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eumquatendit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doluptatet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aut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landignam</a:t>
            </a:r>
            <a:r>
              <a:rPr lang="en-US" sz="3200" dirty="0">
                <a:latin typeface="Arial" panose="020B0604020202020204" pitchFamily="34" charset="0"/>
                <a:cs typeface="Arial" panose="020B0604020202020204" pitchFamily="34" charset="0"/>
              </a:rPr>
              <a:t> que </a:t>
            </a:r>
            <a:r>
              <a:rPr lang="en-US" sz="3200" dirty="0" err="1">
                <a:latin typeface="Arial" panose="020B0604020202020204" pitchFamily="34" charset="0"/>
                <a:cs typeface="Arial" panose="020B0604020202020204" pitchFamily="34" charset="0"/>
              </a:rPr>
              <a:t>lantur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sania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dem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escidit</a:t>
            </a:r>
            <a:r>
              <a:rPr lang="en-US" sz="3200" dirty="0">
                <a:latin typeface="Arial" panose="020B0604020202020204" pitchFamily="34" charset="0"/>
                <a:cs typeface="Arial" panose="020B0604020202020204" pitchFamily="34" charset="0"/>
              </a:rPr>
              <a:t> min </a:t>
            </a:r>
            <a:r>
              <a:rPr lang="en-US" sz="3200" dirty="0" err="1">
                <a:latin typeface="Arial" panose="020B0604020202020204" pitchFamily="34" charset="0"/>
                <a:cs typeface="Arial" panose="020B0604020202020204" pitchFamily="34" charset="0"/>
              </a:rPr>
              <a:t>reruptiaero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velis</a:t>
            </a:r>
            <a:r>
              <a:rPr lang="en-US" sz="3200" dirty="0">
                <a:latin typeface="Arial" panose="020B0604020202020204" pitchFamily="34" charset="0"/>
                <a:cs typeface="Arial" panose="020B0604020202020204" pitchFamily="34" charset="0"/>
              </a:rPr>
              <a:t> maximus </a:t>
            </a:r>
            <a:r>
              <a:rPr lang="en-US" sz="3200" dirty="0" err="1">
                <a:latin typeface="Arial" panose="020B0604020202020204" pitchFamily="34" charset="0"/>
                <a:cs typeface="Arial" panose="020B0604020202020204" pitchFamily="34" charset="0"/>
              </a:rPr>
              <a:t>aut</a:t>
            </a:r>
            <a:r>
              <a:rPr lang="en-US" sz="3200" dirty="0">
                <a:latin typeface="Arial" panose="020B0604020202020204" pitchFamily="34" charset="0"/>
                <a:cs typeface="Arial" panose="020B0604020202020204" pitchFamily="34" charset="0"/>
              </a:rPr>
              <a:t> que </a:t>
            </a:r>
            <a:r>
              <a:rPr lang="en-US" sz="3200" dirty="0" err="1">
                <a:latin typeface="Arial" panose="020B0604020202020204" pitchFamily="34" charset="0"/>
                <a:cs typeface="Arial" panose="020B0604020202020204" pitchFamily="34" charset="0"/>
              </a:rPr>
              <a:t>pe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aliquas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sequidisit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omnient</a:t>
            </a:r>
            <a:r>
              <a:rPr lang="en-US" sz="3200" dirty="0">
                <a:latin typeface="Arial" panose="020B0604020202020204" pitchFamily="34" charset="0"/>
                <a:cs typeface="Arial" panose="020B0604020202020204" pitchFamily="34" charset="0"/>
              </a:rPr>
              <a:t> hit lam </a:t>
            </a:r>
            <a:r>
              <a:rPr lang="en-US" sz="3200" dirty="0" err="1">
                <a:latin typeface="Arial" panose="020B0604020202020204" pitchFamily="34" charset="0"/>
                <a:cs typeface="Arial" panose="020B0604020202020204" pitchFamily="34" charset="0"/>
              </a:rPr>
              <a:t>eicias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modio</a:t>
            </a:r>
            <a:r>
              <a:rPr lang="en-US" sz="3200" dirty="0">
                <a:latin typeface="Arial" panose="020B0604020202020204" pitchFamily="34" charset="0"/>
                <a:cs typeface="Arial" panose="020B0604020202020204" pitchFamily="34" charset="0"/>
              </a:rPr>
              <a:t> con </a:t>
            </a:r>
            <a:r>
              <a:rPr lang="en-US" sz="3200" dirty="0" err="1">
                <a:latin typeface="Arial" panose="020B0604020202020204" pitchFamily="34" charset="0"/>
                <a:cs typeface="Arial" panose="020B0604020202020204" pitchFamily="34" charset="0"/>
              </a:rPr>
              <a:t>nisin</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pediam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ent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cust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accaborit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odio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corehen</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dendae</a:t>
            </a:r>
            <a:r>
              <a:rPr lang="en-US" sz="3200" dirty="0">
                <a:latin typeface="Arial" panose="020B0604020202020204" pitchFamily="34" charset="0"/>
                <a:cs typeface="Arial" panose="020B0604020202020204" pitchFamily="34" charset="0"/>
              </a:rPr>
              <a:t> nonet </a:t>
            </a:r>
            <a:r>
              <a:rPr lang="en-US" sz="3200" dirty="0" err="1">
                <a:latin typeface="Arial" panose="020B0604020202020204" pitchFamily="34" charset="0"/>
                <a:cs typeface="Arial" panose="020B0604020202020204" pitchFamily="34" charset="0"/>
              </a:rPr>
              <a:t>eliquam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aperorepe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autatem</a:t>
            </a:r>
            <a:endParaRPr lang="en-US" sz="3200" dirty="0">
              <a:latin typeface="Arial" panose="020B0604020202020204" pitchFamily="34" charset="0"/>
              <a:cs typeface="Arial" panose="020B0604020202020204" pitchFamily="34" charset="0"/>
            </a:endParaRPr>
          </a:p>
        </p:txBody>
      </p:sp>
      <p:sp>
        <p:nvSpPr>
          <p:cNvPr id="40" name="Rectangle 39">
            <a:extLst>
              <a:ext uri="{FF2B5EF4-FFF2-40B4-BE49-F238E27FC236}">
                <a16:creationId xmlns:a16="http://schemas.microsoft.com/office/drawing/2014/main" id="{96AC576E-DF67-1346-8B23-A276FB195AF9}"/>
              </a:ext>
            </a:extLst>
          </p:cNvPr>
          <p:cNvSpPr/>
          <p:nvPr/>
        </p:nvSpPr>
        <p:spPr>
          <a:xfrm>
            <a:off x="38557200" y="30013728"/>
            <a:ext cx="11277600" cy="1404257"/>
          </a:xfrm>
          <a:prstGeom prst="rect">
            <a:avLst/>
          </a:prstGeom>
          <a:solidFill>
            <a:srgbClr val="381F6B"/>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latin typeface="Arial" panose="020B0604020202020204" pitchFamily="34" charset="0"/>
                <a:cs typeface="Arial" panose="020B0604020202020204" pitchFamily="34" charset="0"/>
              </a:rPr>
              <a:t>References</a:t>
            </a:r>
            <a:endParaRPr lang="en-US" sz="6000" dirty="0">
              <a:latin typeface="Arial" panose="020B0604020202020204" pitchFamily="34" charset="0"/>
              <a:cs typeface="Arial" panose="020B0604020202020204" pitchFamily="34" charset="0"/>
            </a:endParaRPr>
          </a:p>
        </p:txBody>
      </p:sp>
      <p:sp>
        <p:nvSpPr>
          <p:cNvPr id="41" name="TextBox 40">
            <a:extLst>
              <a:ext uri="{FF2B5EF4-FFF2-40B4-BE49-F238E27FC236}">
                <a16:creationId xmlns:a16="http://schemas.microsoft.com/office/drawing/2014/main" id="{D3B14DD9-B7DC-9649-93B5-3E6B59AB53A6}"/>
              </a:ext>
            </a:extLst>
          </p:cNvPr>
          <p:cNvSpPr txBox="1"/>
          <p:nvPr/>
        </p:nvSpPr>
        <p:spPr>
          <a:xfrm>
            <a:off x="38557200" y="31875186"/>
            <a:ext cx="11277600" cy="3539430"/>
          </a:xfrm>
          <a:prstGeom prst="rect">
            <a:avLst/>
          </a:prstGeom>
          <a:noFill/>
        </p:spPr>
        <p:txBody>
          <a:bodyPr wrap="square" rtlCol="0">
            <a:spAutoFit/>
          </a:bodyPr>
          <a:lstStyle/>
          <a:p>
            <a:r>
              <a:rPr lang="en-US" sz="3200" dirty="0" err="1">
                <a:latin typeface="Arial" panose="020B0604020202020204" pitchFamily="34" charset="0"/>
                <a:cs typeface="Arial" panose="020B0604020202020204" pitchFamily="34" charset="0"/>
              </a:rPr>
              <a:t>Vitam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voloria</a:t>
            </a:r>
            <a:r>
              <a:rPr lang="en-US" sz="3200" dirty="0">
                <a:latin typeface="Arial" panose="020B0604020202020204" pitchFamily="34" charset="0"/>
                <a:cs typeface="Arial" panose="020B0604020202020204" pitchFamily="34" charset="0"/>
              </a:rPr>
              <a:t> con et, cum </a:t>
            </a:r>
            <a:r>
              <a:rPr lang="en-US" sz="3200" dirty="0" err="1">
                <a:latin typeface="Arial" panose="020B0604020202020204" pitchFamily="34" charset="0"/>
                <a:cs typeface="Arial" panose="020B0604020202020204" pitchFamily="34" charset="0"/>
              </a:rPr>
              <a:t>laboreium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nam</a:t>
            </a:r>
            <a:r>
              <a:rPr lang="en-US" sz="3200" dirty="0">
                <a:latin typeface="Arial" panose="020B0604020202020204" pitchFamily="34" charset="0"/>
                <a:cs typeface="Arial" panose="020B0604020202020204" pitchFamily="34" charset="0"/>
              </a:rPr>
              <a:t> cum, </a:t>
            </a:r>
            <a:r>
              <a:rPr lang="en-US" sz="3200" dirty="0" err="1">
                <a:latin typeface="Arial" panose="020B0604020202020204" pitchFamily="34" charset="0"/>
                <a:cs typeface="Arial" panose="020B0604020202020204" pitchFamily="34" charset="0"/>
              </a:rPr>
              <a:t>quat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paris</a:t>
            </a:r>
            <a:r>
              <a:rPr lang="en-US" sz="3200" dirty="0">
                <a:latin typeface="Arial" panose="020B0604020202020204" pitchFamily="34" charset="0"/>
                <a:cs typeface="Arial" panose="020B0604020202020204" pitchFamily="34" charset="0"/>
              </a:rPr>
              <a:t> as core </a:t>
            </a:r>
            <a:r>
              <a:rPr lang="en-US" sz="3200" dirty="0" err="1">
                <a:latin typeface="Arial" panose="020B0604020202020204" pitchFamily="34" charset="0"/>
                <a:cs typeface="Arial" panose="020B0604020202020204" pitchFamily="34" charset="0"/>
              </a:rPr>
              <a:t>volorest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sust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exceatur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antio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voluptas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eumquatendit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doluptatet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aut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landignam</a:t>
            </a:r>
            <a:r>
              <a:rPr lang="en-US" sz="3200" dirty="0">
                <a:latin typeface="Arial" panose="020B0604020202020204" pitchFamily="34" charset="0"/>
                <a:cs typeface="Arial" panose="020B0604020202020204" pitchFamily="34" charset="0"/>
              </a:rPr>
              <a:t> que </a:t>
            </a:r>
            <a:r>
              <a:rPr lang="en-US" sz="3200" dirty="0" err="1">
                <a:latin typeface="Arial" panose="020B0604020202020204" pitchFamily="34" charset="0"/>
                <a:cs typeface="Arial" panose="020B0604020202020204" pitchFamily="34" charset="0"/>
              </a:rPr>
              <a:t>lantur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sania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dem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escidit</a:t>
            </a:r>
            <a:r>
              <a:rPr lang="en-US" sz="3200" dirty="0">
                <a:latin typeface="Arial" panose="020B0604020202020204" pitchFamily="34" charset="0"/>
                <a:cs typeface="Arial" panose="020B0604020202020204" pitchFamily="34" charset="0"/>
              </a:rPr>
              <a:t> min </a:t>
            </a:r>
            <a:r>
              <a:rPr lang="en-US" sz="3200" dirty="0" err="1">
                <a:latin typeface="Arial" panose="020B0604020202020204" pitchFamily="34" charset="0"/>
                <a:cs typeface="Arial" panose="020B0604020202020204" pitchFamily="34" charset="0"/>
              </a:rPr>
              <a:t>reruptiaero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velis</a:t>
            </a:r>
            <a:r>
              <a:rPr lang="en-US" sz="3200" dirty="0">
                <a:latin typeface="Arial" panose="020B0604020202020204" pitchFamily="34" charset="0"/>
                <a:cs typeface="Arial" panose="020B0604020202020204" pitchFamily="34" charset="0"/>
              </a:rPr>
              <a:t> maximus </a:t>
            </a:r>
            <a:r>
              <a:rPr lang="en-US" sz="3200" dirty="0" err="1">
                <a:latin typeface="Arial" panose="020B0604020202020204" pitchFamily="34" charset="0"/>
                <a:cs typeface="Arial" panose="020B0604020202020204" pitchFamily="34" charset="0"/>
              </a:rPr>
              <a:t>aut</a:t>
            </a:r>
            <a:r>
              <a:rPr lang="en-US" sz="3200" dirty="0">
                <a:latin typeface="Arial" panose="020B0604020202020204" pitchFamily="34" charset="0"/>
                <a:cs typeface="Arial" panose="020B0604020202020204" pitchFamily="34" charset="0"/>
              </a:rPr>
              <a:t> que </a:t>
            </a:r>
            <a:r>
              <a:rPr lang="en-US" sz="3200" dirty="0" err="1">
                <a:latin typeface="Arial" panose="020B0604020202020204" pitchFamily="34" charset="0"/>
                <a:cs typeface="Arial" panose="020B0604020202020204" pitchFamily="34" charset="0"/>
              </a:rPr>
              <a:t>pe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aliquas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sequidisit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omnient</a:t>
            </a:r>
            <a:r>
              <a:rPr lang="en-US" sz="3200" dirty="0">
                <a:latin typeface="Arial" panose="020B0604020202020204" pitchFamily="34" charset="0"/>
                <a:cs typeface="Arial" panose="020B0604020202020204" pitchFamily="34" charset="0"/>
              </a:rPr>
              <a:t> hit lam </a:t>
            </a:r>
            <a:r>
              <a:rPr lang="en-US" sz="3200" dirty="0" err="1">
                <a:latin typeface="Arial" panose="020B0604020202020204" pitchFamily="34" charset="0"/>
                <a:cs typeface="Arial" panose="020B0604020202020204" pitchFamily="34" charset="0"/>
              </a:rPr>
              <a:t>eicias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modio</a:t>
            </a:r>
            <a:r>
              <a:rPr lang="en-US" sz="3200" dirty="0">
                <a:latin typeface="Arial" panose="020B0604020202020204" pitchFamily="34" charset="0"/>
                <a:cs typeface="Arial" panose="020B0604020202020204" pitchFamily="34" charset="0"/>
              </a:rPr>
              <a:t> con </a:t>
            </a:r>
            <a:r>
              <a:rPr lang="en-US" sz="3200" dirty="0" err="1">
                <a:latin typeface="Arial" panose="020B0604020202020204" pitchFamily="34" charset="0"/>
                <a:cs typeface="Arial" panose="020B0604020202020204" pitchFamily="34" charset="0"/>
              </a:rPr>
              <a:t>nisin</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pediam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ent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cust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accaborit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odio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corehen</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dendae</a:t>
            </a:r>
            <a:r>
              <a:rPr lang="en-US" sz="3200" dirty="0">
                <a:latin typeface="Arial" panose="020B0604020202020204" pitchFamily="34" charset="0"/>
                <a:cs typeface="Arial" panose="020B0604020202020204" pitchFamily="34" charset="0"/>
              </a:rPr>
              <a:t> nonet </a:t>
            </a:r>
            <a:r>
              <a:rPr lang="en-US" sz="3200" dirty="0" err="1">
                <a:latin typeface="Arial" panose="020B0604020202020204" pitchFamily="34" charset="0"/>
                <a:cs typeface="Arial" panose="020B0604020202020204" pitchFamily="34" charset="0"/>
              </a:rPr>
              <a:t>eliquam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aperorepe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autatem</a:t>
            </a:r>
            <a:r>
              <a:rPr lang="en-US" sz="3200" dirty="0">
                <a:latin typeface="Arial" panose="020B0604020202020204" pitchFamily="34" charset="0"/>
                <a:cs typeface="Arial" panose="020B0604020202020204" pitchFamily="34" charset="0"/>
              </a:rPr>
              <a:t> voles </a:t>
            </a:r>
            <a:r>
              <a:rPr lang="en-US" sz="3200" dirty="0" err="1">
                <a:latin typeface="Arial" panose="020B0604020202020204" pitchFamily="34" charset="0"/>
                <a:cs typeface="Arial" panose="020B0604020202020204" pitchFamily="34" charset="0"/>
              </a:rPr>
              <a:t>int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odic</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tem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nis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dolorrum</a:t>
            </a:r>
            <a:r>
              <a:rPr lang="en-US" sz="3200" dirty="0">
                <a:latin typeface="Arial" panose="020B0604020202020204" pitchFamily="34" charset="0"/>
                <a:cs typeface="Arial" panose="020B0604020202020204" pitchFamily="34" charset="0"/>
              </a:rPr>
              <a:t> que cores </a:t>
            </a:r>
            <a:r>
              <a:rPr lang="en-US" sz="3200" dirty="0" err="1">
                <a:latin typeface="Arial" panose="020B0604020202020204" pitchFamily="34" charset="0"/>
                <a:cs typeface="Arial" panose="020B0604020202020204" pitchFamily="34" charset="0"/>
              </a:rPr>
              <a:t>doluptaturi</a:t>
            </a:r>
            <a:endParaRPr lang="en-US" sz="3200" dirty="0">
              <a:latin typeface="Arial" panose="020B0604020202020204" pitchFamily="34" charset="0"/>
              <a:cs typeface="Arial" panose="020B0604020202020204" pitchFamily="34" charset="0"/>
            </a:endParaRPr>
          </a:p>
        </p:txBody>
      </p:sp>
      <p:sp>
        <p:nvSpPr>
          <p:cNvPr id="35" name="TextBox 34">
            <a:extLst>
              <a:ext uri="{FF2B5EF4-FFF2-40B4-BE49-F238E27FC236}">
                <a16:creationId xmlns:a16="http://schemas.microsoft.com/office/drawing/2014/main" id="{B266D283-D8CA-9E4E-85D8-D98880B0BA61}"/>
              </a:ext>
            </a:extLst>
          </p:cNvPr>
          <p:cNvSpPr txBox="1"/>
          <p:nvPr/>
        </p:nvSpPr>
        <p:spPr>
          <a:xfrm>
            <a:off x="1371600" y="25321986"/>
            <a:ext cx="11239500" cy="3046988"/>
          </a:xfrm>
          <a:prstGeom prst="rect">
            <a:avLst/>
          </a:prstGeom>
          <a:noFill/>
        </p:spPr>
        <p:txBody>
          <a:bodyPr wrap="square" rtlCol="0">
            <a:spAutoFit/>
          </a:bodyPr>
          <a:lstStyle/>
          <a:p>
            <a:r>
              <a:rPr lang="en-US" sz="3200" dirty="0">
                <a:latin typeface="Arial" panose="020B0604020202020204" pitchFamily="34" charset="0"/>
                <a:cs typeface="Arial" panose="020B0604020202020204" pitchFamily="34" charset="0"/>
              </a:rPr>
              <a:t>Ga. </a:t>
            </a:r>
            <a:r>
              <a:rPr lang="en-US" sz="3200" dirty="0" err="1">
                <a:latin typeface="Arial" panose="020B0604020202020204" pitchFamily="34" charset="0"/>
                <a:cs typeface="Arial" panose="020B0604020202020204" pitchFamily="34" charset="0"/>
              </a:rPr>
              <a:t>Oviduntusam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exerum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fugitat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quae</a:t>
            </a:r>
            <a:r>
              <a:rPr lang="en-US" sz="3200" dirty="0">
                <a:latin typeface="Arial" panose="020B0604020202020204" pitchFamily="34" charset="0"/>
                <a:cs typeface="Arial" panose="020B0604020202020204" pitchFamily="34" charset="0"/>
              </a:rPr>
              <a:t> el </a:t>
            </a:r>
            <a:r>
              <a:rPr lang="en-US" sz="3200" dirty="0" err="1">
                <a:latin typeface="Arial" panose="020B0604020202020204" pitchFamily="34" charset="0"/>
                <a:cs typeface="Arial" panose="020B0604020202020204" pitchFamily="34" charset="0"/>
              </a:rPr>
              <a:t>exersperum</a:t>
            </a:r>
            <a:r>
              <a:rPr lang="en-US" sz="3200" dirty="0">
                <a:latin typeface="Arial" panose="020B0604020202020204" pitchFamily="34" charset="0"/>
                <a:cs typeface="Arial" panose="020B0604020202020204" pitchFamily="34" charset="0"/>
              </a:rPr>
              <a:t> qui </a:t>
            </a:r>
            <a:r>
              <a:rPr lang="en-US" sz="3200" dirty="0" err="1">
                <a:latin typeface="Arial" panose="020B0604020202020204" pitchFamily="34" charset="0"/>
                <a:cs typeface="Arial" panose="020B0604020202020204" pitchFamily="34" charset="0"/>
              </a:rPr>
              <a:t>corum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sitas</a:t>
            </a:r>
            <a:r>
              <a:rPr lang="en-US" sz="3200" dirty="0">
                <a:latin typeface="Arial" panose="020B0604020202020204" pitchFamily="34" charset="0"/>
                <a:cs typeface="Arial" panose="020B0604020202020204" pitchFamily="34" charset="0"/>
              </a:rPr>
              <a:t> que </a:t>
            </a:r>
            <a:r>
              <a:rPr lang="en-US" sz="3200" dirty="0" err="1">
                <a:latin typeface="Arial" panose="020B0604020202020204" pitchFamily="34" charset="0"/>
                <a:cs typeface="Arial" panose="020B0604020202020204" pitchFamily="34" charset="0"/>
              </a:rPr>
              <a:t>officiat</a:t>
            </a:r>
            <a:r>
              <a:rPr lang="en-US" sz="3200" dirty="0">
                <a:latin typeface="Arial" panose="020B0604020202020204" pitchFamily="34" charset="0"/>
                <a:cs typeface="Arial" panose="020B0604020202020204" pitchFamily="34" charset="0"/>
              </a:rPr>
              <a:t> am el </a:t>
            </a:r>
            <a:r>
              <a:rPr lang="en-US" sz="3200" dirty="0" err="1">
                <a:latin typeface="Arial" panose="020B0604020202020204" pitchFamily="34" charset="0"/>
                <a:cs typeface="Arial" panose="020B0604020202020204" pitchFamily="34" charset="0"/>
              </a:rPr>
              <a:t>inust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dunt</a:t>
            </a:r>
            <a:r>
              <a:rPr lang="en-US" sz="3200" dirty="0">
                <a:latin typeface="Arial" panose="020B0604020202020204" pitchFamily="34" charset="0"/>
                <a:cs typeface="Arial" panose="020B0604020202020204" pitchFamily="34" charset="0"/>
              </a:rPr>
              <a:t> mint </a:t>
            </a:r>
            <a:r>
              <a:rPr lang="en-US" sz="3200" dirty="0" err="1">
                <a:latin typeface="Arial" panose="020B0604020202020204" pitchFamily="34" charset="0"/>
                <a:cs typeface="Arial" panose="020B0604020202020204" pitchFamily="34" charset="0"/>
              </a:rPr>
              <a:t>ut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vel</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il</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mintis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vel</a:t>
            </a:r>
            <a:r>
              <a:rPr lang="en-US" sz="3200" dirty="0">
                <a:latin typeface="Arial" panose="020B0604020202020204" pitchFamily="34" charset="0"/>
                <a:cs typeface="Arial" panose="020B0604020202020204" pitchFamily="34" charset="0"/>
              </a:rPr>
              <a:t> maxim </a:t>
            </a:r>
            <a:r>
              <a:rPr lang="en-US" sz="3200" dirty="0" err="1">
                <a:latin typeface="Arial" panose="020B0604020202020204" pitchFamily="34" charset="0"/>
                <a:cs typeface="Arial" panose="020B0604020202020204" pitchFamily="34" charset="0"/>
              </a:rPr>
              <a:t>dolupiet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aut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quatur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aborem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quiae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explitatur</a:t>
            </a:r>
            <a:r>
              <a:rPr lang="en-US" sz="3200" dirty="0">
                <a:latin typeface="Arial" panose="020B0604020202020204" pitchFamily="34" charset="0"/>
                <a:cs typeface="Arial" panose="020B0604020202020204" pitchFamily="34" charset="0"/>
              </a:rPr>
              <a:t> sum </a:t>
            </a:r>
            <a:r>
              <a:rPr lang="en-US" sz="3200" dirty="0" err="1">
                <a:latin typeface="Arial" panose="020B0604020202020204" pitchFamily="34" charset="0"/>
                <a:cs typeface="Arial" panose="020B0604020202020204" pitchFamily="34" charset="0"/>
              </a:rPr>
              <a:t>venihit</a:t>
            </a:r>
            <a:r>
              <a:rPr lang="en-US" sz="3200" dirty="0">
                <a:latin typeface="Arial" panose="020B0604020202020204" pitchFamily="34" charset="0"/>
                <a:cs typeface="Arial" panose="020B0604020202020204" pitchFamily="34" charset="0"/>
              </a:rPr>
              <a:t> quo con </a:t>
            </a:r>
            <a:r>
              <a:rPr lang="en-US" sz="3200" dirty="0" err="1">
                <a:latin typeface="Arial" panose="020B0604020202020204" pitchFamily="34" charset="0"/>
                <a:cs typeface="Arial" panose="020B0604020202020204" pitchFamily="34" charset="0"/>
              </a:rPr>
              <a:t>cusda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volorum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quia</a:t>
            </a:r>
            <a:r>
              <a:rPr lang="en-US" sz="3200" dirty="0">
                <a:latin typeface="Arial" panose="020B0604020202020204" pitchFamily="34" charset="0"/>
                <a:cs typeface="Arial" panose="020B0604020202020204" pitchFamily="34" charset="0"/>
              </a:rPr>
              <a:t> qui </a:t>
            </a:r>
            <a:r>
              <a:rPr lang="en-US" sz="3200" dirty="0" err="1">
                <a:latin typeface="Arial" panose="020B0604020202020204" pitchFamily="34" charset="0"/>
                <a:cs typeface="Arial" panose="020B0604020202020204" pitchFamily="34" charset="0"/>
              </a:rPr>
              <a:t>conessunt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vel</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nullitae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porunto</a:t>
            </a:r>
            <a:r>
              <a:rPr lang="en-US" sz="3200" dirty="0">
                <a:latin typeface="Arial" panose="020B0604020202020204" pitchFamily="34" charset="0"/>
                <a:cs typeface="Arial" panose="020B0604020202020204" pitchFamily="34" charset="0"/>
              </a:rPr>
              <a:t> mod </a:t>
            </a:r>
            <a:r>
              <a:rPr lang="en-US" sz="3200" dirty="0" err="1">
                <a:latin typeface="Arial" panose="020B0604020202020204" pitchFamily="34" charset="0"/>
                <a:cs typeface="Arial" panose="020B0604020202020204" pitchFamily="34" charset="0"/>
              </a:rPr>
              <a:t>maiorio</a:t>
            </a:r>
            <a:r>
              <a:rPr lang="en-US" sz="3200" dirty="0">
                <a:latin typeface="Arial" panose="020B0604020202020204" pitchFamily="34" charset="0"/>
                <a:cs typeface="Arial" panose="020B0604020202020204" pitchFamily="34" charset="0"/>
              </a:rPr>
              <a:t> ex </a:t>
            </a:r>
            <a:r>
              <a:rPr lang="en-US" sz="3200" dirty="0" err="1">
                <a:latin typeface="Arial" panose="020B0604020202020204" pitchFamily="34" charset="0"/>
                <a:cs typeface="Arial" panose="020B0604020202020204" pitchFamily="34" charset="0"/>
              </a:rPr>
              <a:t>es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dolupis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eum</a:t>
            </a:r>
            <a:endParaRPr lang="en-US" sz="3200" dirty="0">
              <a:latin typeface="Arial" panose="020B0604020202020204" pitchFamily="34" charset="0"/>
              <a:cs typeface="Arial" panose="020B0604020202020204" pitchFamily="34" charset="0"/>
            </a:endParaRPr>
          </a:p>
        </p:txBody>
      </p:sp>
      <p:sp>
        <p:nvSpPr>
          <p:cNvPr id="46" name="TextBox 45">
            <a:extLst>
              <a:ext uri="{FF2B5EF4-FFF2-40B4-BE49-F238E27FC236}">
                <a16:creationId xmlns:a16="http://schemas.microsoft.com/office/drawing/2014/main" id="{58172F54-FDD4-DE4C-9157-4E60CC3E76D7}"/>
              </a:ext>
            </a:extLst>
          </p:cNvPr>
          <p:cNvSpPr txBox="1"/>
          <p:nvPr/>
        </p:nvSpPr>
        <p:spPr>
          <a:xfrm>
            <a:off x="38557200" y="19702879"/>
            <a:ext cx="11277598" cy="2554545"/>
          </a:xfrm>
          <a:prstGeom prst="rect">
            <a:avLst/>
          </a:prstGeom>
          <a:noFill/>
        </p:spPr>
        <p:txBody>
          <a:bodyPr wrap="square" rtlCol="0">
            <a:spAutoFit/>
          </a:bodyPr>
          <a:lstStyle/>
          <a:p>
            <a:r>
              <a:rPr lang="en-US" sz="3200" dirty="0" err="1">
                <a:latin typeface="Arial" panose="020B0604020202020204" pitchFamily="34" charset="0"/>
                <a:cs typeface="Arial" panose="020B0604020202020204" pitchFamily="34" charset="0"/>
              </a:rPr>
              <a:t>Vitam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voloria</a:t>
            </a:r>
            <a:r>
              <a:rPr lang="en-US" sz="3200" dirty="0">
                <a:latin typeface="Arial" panose="020B0604020202020204" pitchFamily="34" charset="0"/>
                <a:cs typeface="Arial" panose="020B0604020202020204" pitchFamily="34" charset="0"/>
              </a:rPr>
              <a:t> con et, cum </a:t>
            </a:r>
            <a:r>
              <a:rPr lang="en-US" sz="3200" dirty="0" err="1">
                <a:latin typeface="Arial" panose="020B0604020202020204" pitchFamily="34" charset="0"/>
                <a:cs typeface="Arial" panose="020B0604020202020204" pitchFamily="34" charset="0"/>
              </a:rPr>
              <a:t>laboreium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nam</a:t>
            </a:r>
            <a:r>
              <a:rPr lang="en-US" sz="3200" dirty="0">
                <a:latin typeface="Arial" panose="020B0604020202020204" pitchFamily="34" charset="0"/>
                <a:cs typeface="Arial" panose="020B0604020202020204" pitchFamily="34" charset="0"/>
              </a:rPr>
              <a:t> cum, </a:t>
            </a:r>
            <a:r>
              <a:rPr lang="en-US" sz="3200" dirty="0" err="1">
                <a:latin typeface="Arial" panose="020B0604020202020204" pitchFamily="34" charset="0"/>
                <a:cs typeface="Arial" panose="020B0604020202020204" pitchFamily="34" charset="0"/>
              </a:rPr>
              <a:t>quat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paris</a:t>
            </a:r>
            <a:r>
              <a:rPr lang="en-US" sz="3200" dirty="0">
                <a:latin typeface="Arial" panose="020B0604020202020204" pitchFamily="34" charset="0"/>
                <a:cs typeface="Arial" panose="020B0604020202020204" pitchFamily="34" charset="0"/>
              </a:rPr>
              <a:t> as core </a:t>
            </a:r>
            <a:r>
              <a:rPr lang="en-US" sz="3200" dirty="0" err="1">
                <a:latin typeface="Arial" panose="020B0604020202020204" pitchFamily="34" charset="0"/>
                <a:cs typeface="Arial" panose="020B0604020202020204" pitchFamily="34" charset="0"/>
              </a:rPr>
              <a:t>volorest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sust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exceatur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antio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voluptas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eumquatendit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doluptatet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aut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landignam</a:t>
            </a:r>
            <a:r>
              <a:rPr lang="en-US" sz="3200" dirty="0">
                <a:latin typeface="Arial" panose="020B0604020202020204" pitchFamily="34" charset="0"/>
                <a:cs typeface="Arial" panose="020B0604020202020204" pitchFamily="34" charset="0"/>
              </a:rPr>
              <a:t> que </a:t>
            </a:r>
            <a:r>
              <a:rPr lang="en-US" sz="3200" dirty="0" err="1">
                <a:latin typeface="Arial" panose="020B0604020202020204" pitchFamily="34" charset="0"/>
                <a:cs typeface="Arial" panose="020B0604020202020204" pitchFamily="34" charset="0"/>
              </a:rPr>
              <a:t>lantur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sania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dem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escidit</a:t>
            </a:r>
            <a:r>
              <a:rPr lang="en-US" sz="3200" dirty="0">
                <a:latin typeface="Arial" panose="020B0604020202020204" pitchFamily="34" charset="0"/>
                <a:cs typeface="Arial" panose="020B0604020202020204" pitchFamily="34" charset="0"/>
              </a:rPr>
              <a:t> min </a:t>
            </a:r>
            <a:r>
              <a:rPr lang="en-US" sz="3200" dirty="0" err="1">
                <a:latin typeface="Arial" panose="020B0604020202020204" pitchFamily="34" charset="0"/>
                <a:cs typeface="Arial" panose="020B0604020202020204" pitchFamily="34" charset="0"/>
              </a:rPr>
              <a:t>reruptiaero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velis</a:t>
            </a:r>
            <a:r>
              <a:rPr lang="en-US" sz="3200" dirty="0">
                <a:latin typeface="Arial" panose="020B0604020202020204" pitchFamily="34" charset="0"/>
                <a:cs typeface="Arial" panose="020B0604020202020204" pitchFamily="34" charset="0"/>
              </a:rPr>
              <a:t> maximus </a:t>
            </a:r>
            <a:r>
              <a:rPr lang="en-US" sz="3200" dirty="0" err="1">
                <a:latin typeface="Arial" panose="020B0604020202020204" pitchFamily="34" charset="0"/>
                <a:cs typeface="Arial" panose="020B0604020202020204" pitchFamily="34" charset="0"/>
              </a:rPr>
              <a:t>aut</a:t>
            </a:r>
            <a:r>
              <a:rPr lang="en-US" sz="3200" dirty="0">
                <a:latin typeface="Arial" panose="020B0604020202020204" pitchFamily="34" charset="0"/>
                <a:cs typeface="Arial" panose="020B0604020202020204" pitchFamily="34" charset="0"/>
              </a:rPr>
              <a:t> que </a:t>
            </a:r>
            <a:r>
              <a:rPr lang="en-US" sz="3200" dirty="0" err="1">
                <a:latin typeface="Arial" panose="020B0604020202020204" pitchFamily="34" charset="0"/>
                <a:cs typeface="Arial" panose="020B0604020202020204" pitchFamily="34" charset="0"/>
              </a:rPr>
              <a:t>pe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aliquas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sequidisit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omnient</a:t>
            </a:r>
            <a:endParaRPr lang="en-US" sz="3200" dirty="0">
              <a:latin typeface="Arial" panose="020B0604020202020204" pitchFamily="34" charset="0"/>
              <a:cs typeface="Arial" panose="020B0604020202020204" pitchFamily="34" charset="0"/>
            </a:endParaRPr>
          </a:p>
        </p:txBody>
      </p:sp>
      <p:sp>
        <p:nvSpPr>
          <p:cNvPr id="48" name="Rectangle 47">
            <a:extLst>
              <a:ext uri="{FF2B5EF4-FFF2-40B4-BE49-F238E27FC236}">
                <a16:creationId xmlns:a16="http://schemas.microsoft.com/office/drawing/2014/main" id="{108C3BE2-8C76-0A4E-8404-CB1DECC96F14}"/>
              </a:ext>
            </a:extLst>
          </p:cNvPr>
          <p:cNvSpPr/>
          <p:nvPr/>
        </p:nvSpPr>
        <p:spPr>
          <a:xfrm>
            <a:off x="13754100" y="30013728"/>
            <a:ext cx="23660100" cy="7019472"/>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latin typeface="Arial" panose="020B0604020202020204" pitchFamily="34" charset="0"/>
                <a:cs typeface="Arial" panose="020B0604020202020204" pitchFamily="34" charset="0"/>
              </a:rPr>
              <a:t>figures</a:t>
            </a:r>
          </a:p>
        </p:txBody>
      </p:sp>
      <p:sp>
        <p:nvSpPr>
          <p:cNvPr id="49" name="TextBox 48">
            <a:extLst>
              <a:ext uri="{FF2B5EF4-FFF2-40B4-BE49-F238E27FC236}">
                <a16:creationId xmlns:a16="http://schemas.microsoft.com/office/drawing/2014/main" id="{EC54CC39-07B7-8C4C-8757-354D483444A0}"/>
              </a:ext>
            </a:extLst>
          </p:cNvPr>
          <p:cNvSpPr txBox="1"/>
          <p:nvPr/>
        </p:nvSpPr>
        <p:spPr>
          <a:xfrm>
            <a:off x="13754100" y="24996970"/>
            <a:ext cx="23660100" cy="4524315"/>
          </a:xfrm>
          <a:prstGeom prst="rect">
            <a:avLst/>
          </a:prstGeom>
          <a:noFill/>
        </p:spPr>
        <p:txBody>
          <a:bodyPr wrap="square" rtlCol="0">
            <a:spAutoFit/>
          </a:bodyPr>
          <a:lstStyle/>
          <a:p>
            <a:r>
              <a:rPr lang="en-US" sz="3200" dirty="0" err="1">
                <a:latin typeface="Arial" panose="020B0604020202020204" pitchFamily="34" charset="0"/>
                <a:cs typeface="Arial" panose="020B0604020202020204" pitchFamily="34" charset="0"/>
              </a:rPr>
              <a:t>Imintem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porro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debitis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itius</a:t>
            </a:r>
            <a:r>
              <a:rPr lang="en-US" sz="3200" dirty="0">
                <a:latin typeface="Arial" panose="020B0604020202020204" pitchFamily="34" charset="0"/>
                <a:cs typeface="Arial" panose="020B0604020202020204" pitchFamily="34" charset="0"/>
              </a:rPr>
              <a:t>, nus id </a:t>
            </a:r>
            <a:r>
              <a:rPr lang="en-US" sz="3200" dirty="0" err="1">
                <a:latin typeface="Arial" panose="020B0604020202020204" pitchFamily="34" charset="0"/>
                <a:cs typeface="Arial" panose="020B0604020202020204" pitchFamily="34" charset="0"/>
              </a:rPr>
              <a:t>quat</a:t>
            </a:r>
            <a:r>
              <a:rPr lang="en-US" sz="3200" dirty="0">
                <a:latin typeface="Arial" panose="020B0604020202020204" pitchFamily="34" charset="0"/>
                <a:cs typeface="Arial" panose="020B0604020202020204" pitchFamily="34" charset="0"/>
              </a:rPr>
              <a:t> animus </a:t>
            </a:r>
            <a:r>
              <a:rPr lang="en-US" sz="3200" dirty="0" err="1">
                <a:latin typeface="Arial" panose="020B0604020202020204" pitchFamily="34" charset="0"/>
                <a:cs typeface="Arial" panose="020B0604020202020204" pitchFamily="34" charset="0"/>
              </a:rPr>
              <a:t>auda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platust</a:t>
            </a:r>
            <a:r>
              <a:rPr lang="en-US" sz="3200" dirty="0">
                <a:latin typeface="Arial" panose="020B0604020202020204" pitchFamily="34" charset="0"/>
                <a:cs typeface="Arial" panose="020B0604020202020204" pitchFamily="34" charset="0"/>
              </a:rPr>
              <a:t> et </a:t>
            </a:r>
            <a:r>
              <a:rPr lang="en-US" sz="3200" dirty="0" err="1">
                <a:latin typeface="Arial" panose="020B0604020202020204" pitchFamily="34" charset="0"/>
                <a:cs typeface="Arial" panose="020B0604020202020204" pitchFamily="34" charset="0"/>
              </a:rPr>
              <a:t>imin</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perovitasped</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ipsus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maios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eume</a:t>
            </a:r>
            <a:r>
              <a:rPr lang="en-US" sz="3200" dirty="0">
                <a:latin typeface="Arial" panose="020B0604020202020204" pitchFamily="34" charset="0"/>
                <a:cs typeface="Arial" panose="020B0604020202020204" pitchFamily="34" charset="0"/>
              </a:rPr>
              <a:t> di </a:t>
            </a:r>
            <a:r>
              <a:rPr lang="en-US" sz="3200" dirty="0" err="1">
                <a:latin typeface="Arial" panose="020B0604020202020204" pitchFamily="34" charset="0"/>
                <a:cs typeface="Arial" panose="020B0604020202020204" pitchFamily="34" charset="0"/>
              </a:rPr>
              <a:t>ut</a:t>
            </a:r>
            <a:r>
              <a:rPr lang="en-US" sz="3200" dirty="0">
                <a:latin typeface="Arial" panose="020B0604020202020204" pitchFamily="34" charset="0"/>
                <a:cs typeface="Arial" panose="020B0604020202020204" pitchFamily="34" charset="0"/>
              </a:rPr>
              <a:t> a </a:t>
            </a:r>
            <a:r>
              <a:rPr lang="en-US" sz="3200" dirty="0" err="1">
                <a:latin typeface="Arial" panose="020B0604020202020204" pitchFamily="34" charset="0"/>
                <a:cs typeface="Arial" panose="020B0604020202020204" pitchFamily="34" charset="0"/>
              </a:rPr>
              <a:t>dolupit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sequam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serio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bea</a:t>
            </a:r>
            <a:r>
              <a:rPr lang="en-US" sz="3200" dirty="0">
                <a:latin typeface="Arial" panose="020B0604020202020204" pitchFamily="34" charset="0"/>
                <a:cs typeface="Arial" panose="020B0604020202020204" pitchFamily="34" charset="0"/>
              </a:rPr>
              <a:t> natis </a:t>
            </a:r>
            <a:r>
              <a:rPr lang="en-US" sz="3200" dirty="0" err="1">
                <a:latin typeface="Arial" panose="020B0604020202020204" pitchFamily="34" charset="0"/>
                <a:cs typeface="Arial" panose="020B0604020202020204" pitchFamily="34" charset="0"/>
              </a:rPr>
              <a:t>dolupta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simperiae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nate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molorum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eati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ulparis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magnieniam</a:t>
            </a:r>
            <a:r>
              <a:rPr lang="en-US" sz="3200" dirty="0">
                <a:latin typeface="Arial" panose="020B0604020202020204" pitchFamily="34" charset="0"/>
                <a:cs typeface="Arial" panose="020B0604020202020204" pitchFamily="34" charset="0"/>
              </a:rPr>
              <a:t>, to </a:t>
            </a:r>
            <a:r>
              <a:rPr lang="en-US" sz="3200" dirty="0" err="1">
                <a:latin typeface="Arial" panose="020B0604020202020204" pitchFamily="34" charset="0"/>
                <a:cs typeface="Arial" panose="020B0604020202020204" pitchFamily="34" charset="0"/>
              </a:rPr>
              <a:t>intotatur</a:t>
            </a:r>
            <a:r>
              <a:rPr lang="en-US" sz="3200" dirty="0">
                <a:latin typeface="Arial" panose="020B0604020202020204" pitchFamily="34" charset="0"/>
                <a:cs typeface="Arial" panose="020B0604020202020204" pitchFamily="34" charset="0"/>
              </a:rPr>
              <a:t>?</a:t>
            </a:r>
          </a:p>
          <a:p>
            <a:r>
              <a:rPr lang="en-US" sz="3200" dirty="0" err="1">
                <a:latin typeface="Arial" panose="020B0604020202020204" pitchFamily="34" charset="0"/>
                <a:cs typeface="Arial" panose="020B0604020202020204" pitchFamily="34" charset="0"/>
              </a:rPr>
              <a:t>Sunto</a:t>
            </a:r>
            <a:r>
              <a:rPr lang="en-US" sz="3200" dirty="0">
                <a:latin typeface="Arial" panose="020B0604020202020204" pitchFamily="34" charset="0"/>
                <a:cs typeface="Arial" panose="020B0604020202020204" pitchFamily="34" charset="0"/>
              </a:rPr>
              <a:t> into </a:t>
            </a:r>
            <a:r>
              <a:rPr lang="en-US" sz="3200" dirty="0" err="1">
                <a:latin typeface="Arial" panose="020B0604020202020204" pitchFamily="34" charset="0"/>
                <a:cs typeface="Arial" panose="020B0604020202020204" pitchFamily="34" charset="0"/>
              </a:rPr>
              <a:t>temperi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aturerum</a:t>
            </a:r>
            <a:r>
              <a:rPr lang="en-US" sz="3200" dirty="0">
                <a:latin typeface="Arial" panose="020B0604020202020204" pitchFamily="34" charset="0"/>
                <a:cs typeface="Arial" panose="020B0604020202020204" pitchFamily="34" charset="0"/>
              </a:rPr>
              <a:t> et </a:t>
            </a:r>
            <a:r>
              <a:rPr lang="en-US" sz="3200" dirty="0" err="1">
                <a:latin typeface="Arial" panose="020B0604020202020204" pitchFamily="34" charset="0"/>
                <a:cs typeface="Arial" panose="020B0604020202020204" pitchFamily="34" charset="0"/>
              </a:rPr>
              <a:t>identio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nsectatem</a:t>
            </a:r>
            <a:r>
              <a:rPr lang="en-US" sz="3200" dirty="0">
                <a:latin typeface="Arial" panose="020B0604020202020204" pitchFamily="34" charset="0"/>
                <a:cs typeface="Arial" panose="020B0604020202020204" pitchFamily="34" charset="0"/>
              </a:rPr>
              <a:t> quo </a:t>
            </a:r>
            <a:r>
              <a:rPr lang="en-US" sz="3200" dirty="0" err="1">
                <a:latin typeface="Arial" panose="020B0604020202020204" pitchFamily="34" charset="0"/>
                <a:cs typeface="Arial" panose="020B0604020202020204" pitchFamily="34" charset="0"/>
              </a:rPr>
              <a:t>dolorum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fuga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Itiatur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vendus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quodis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reria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volupienis</a:t>
            </a:r>
            <a:r>
              <a:rPr lang="en-US" sz="3200" dirty="0">
                <a:latin typeface="Arial" panose="020B0604020202020204" pitchFamily="34" charset="0"/>
                <a:cs typeface="Arial" panose="020B0604020202020204" pitchFamily="34" charset="0"/>
              </a:rPr>
              <a:t> con </a:t>
            </a:r>
            <a:r>
              <a:rPr lang="en-US" sz="3200" dirty="0" err="1">
                <a:latin typeface="Arial" panose="020B0604020202020204" pitchFamily="34" charset="0"/>
                <a:cs typeface="Arial" panose="020B0604020202020204" pitchFamily="34" charset="0"/>
              </a:rPr>
              <a:t>posto</a:t>
            </a:r>
            <a:r>
              <a:rPr lang="en-US" sz="3200" dirty="0">
                <a:latin typeface="Arial" panose="020B0604020202020204" pitchFamily="34" charset="0"/>
                <a:cs typeface="Arial" panose="020B0604020202020204" pitchFamily="34" charset="0"/>
              </a:rPr>
              <a:t> dolor </a:t>
            </a:r>
            <a:r>
              <a:rPr lang="en-US" sz="3200" dirty="0" err="1">
                <a:latin typeface="Arial" panose="020B0604020202020204" pitchFamily="34" charset="0"/>
                <a:cs typeface="Arial" panose="020B0604020202020204" pitchFamily="34" charset="0"/>
              </a:rPr>
              <a:t>sam</a:t>
            </a:r>
            <a:r>
              <a:rPr lang="en-US" sz="3200" dirty="0">
                <a:latin typeface="Arial" panose="020B0604020202020204" pitchFamily="34" charset="0"/>
                <a:cs typeface="Arial" panose="020B0604020202020204" pitchFamily="34" charset="0"/>
              </a:rPr>
              <a:t> debit </a:t>
            </a:r>
            <a:r>
              <a:rPr lang="en-US" sz="3200" dirty="0" err="1">
                <a:latin typeface="Arial" panose="020B0604020202020204" pitchFamily="34" charset="0"/>
                <a:cs typeface="Arial" panose="020B0604020202020204" pitchFamily="34" charset="0"/>
              </a:rPr>
              <a:t>experumet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odit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ut</a:t>
            </a:r>
            <a:r>
              <a:rPr lang="en-US" sz="3200" dirty="0">
                <a:latin typeface="Arial" panose="020B0604020202020204" pitchFamily="34" charset="0"/>
                <a:cs typeface="Arial" panose="020B0604020202020204" pitchFamily="34" charset="0"/>
              </a:rPr>
              <a:t> id </a:t>
            </a:r>
            <a:r>
              <a:rPr lang="en-US" sz="3200" dirty="0" err="1">
                <a:latin typeface="Arial" panose="020B0604020202020204" pitchFamily="34" charset="0"/>
                <a:cs typeface="Arial" panose="020B0604020202020204" pitchFamily="34" charset="0"/>
              </a:rPr>
              <a:t>molorrum</a:t>
            </a:r>
            <a:r>
              <a:rPr lang="en-US" sz="3200" dirty="0">
                <a:latin typeface="Arial" panose="020B0604020202020204" pitchFamily="34" charset="0"/>
                <a:cs typeface="Arial" panose="020B0604020202020204" pitchFamily="34" charset="0"/>
              </a:rPr>
              <a:t> que </a:t>
            </a:r>
            <a:r>
              <a:rPr lang="en-US" sz="3200" dirty="0" err="1">
                <a:latin typeface="Arial" panose="020B0604020202020204" pitchFamily="34" charset="0"/>
                <a:cs typeface="Arial" panose="020B0604020202020204" pitchFamily="34" charset="0"/>
              </a:rPr>
              <a:t>quam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fuga</a:t>
            </a:r>
            <a:r>
              <a:rPr lang="en-US" sz="3200" dirty="0">
                <a:latin typeface="Arial" panose="020B0604020202020204" pitchFamily="34" charset="0"/>
                <a:cs typeface="Arial" panose="020B0604020202020204" pitchFamily="34" charset="0"/>
              </a:rPr>
              <a:t>. Et </a:t>
            </a:r>
            <a:r>
              <a:rPr lang="en-US" sz="3200" dirty="0" err="1">
                <a:latin typeface="Arial" panose="020B0604020202020204" pitchFamily="34" charset="0"/>
                <a:cs typeface="Arial" panose="020B0604020202020204" pitchFamily="34" charset="0"/>
              </a:rPr>
              <a:t>volorioraes</a:t>
            </a:r>
            <a:r>
              <a:rPr lang="en-US" sz="3200" dirty="0">
                <a:latin typeface="Arial" panose="020B0604020202020204" pitchFamily="34" charset="0"/>
                <a:cs typeface="Arial" panose="020B0604020202020204" pitchFamily="34" charset="0"/>
              </a:rPr>
              <a:t> alit, que </a:t>
            </a:r>
            <a:r>
              <a:rPr lang="en-US" sz="3200" dirty="0" err="1">
                <a:latin typeface="Arial" panose="020B0604020202020204" pitchFamily="34" charset="0"/>
                <a:cs typeface="Arial" panose="020B0604020202020204" pitchFamily="34" charset="0"/>
              </a:rPr>
              <a:t>plitati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onemporro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entorio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rumendi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simenimus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mossimus</a:t>
            </a:r>
            <a:r>
              <a:rPr lang="en-US" sz="3200" dirty="0">
                <a:latin typeface="Arial" panose="020B0604020202020204" pitchFamily="34" charset="0"/>
                <a:cs typeface="Arial" panose="020B0604020202020204" pitchFamily="34" charset="0"/>
              </a:rPr>
              <a:t> re </a:t>
            </a:r>
            <a:r>
              <a:rPr lang="en-US" sz="3200" dirty="0" err="1">
                <a:latin typeface="Arial" panose="020B0604020202020204" pitchFamily="34" charset="0"/>
                <a:cs typeface="Arial" panose="020B0604020202020204" pitchFamily="34" charset="0"/>
              </a:rPr>
              <a:t>officit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officae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volorem</a:t>
            </a:r>
            <a:r>
              <a:rPr lang="en-US" sz="3200" dirty="0">
                <a:latin typeface="Arial" panose="020B0604020202020204" pitchFamily="34" charset="0"/>
                <a:cs typeface="Arial" panose="020B0604020202020204" pitchFamily="34" charset="0"/>
              </a:rPr>
              <a:t> et </a:t>
            </a:r>
            <a:r>
              <a:rPr lang="en-US" sz="3200" dirty="0" err="1">
                <a:latin typeface="Arial" panose="020B0604020202020204" pitchFamily="34" charset="0"/>
                <a:cs typeface="Arial" panose="020B0604020202020204" pitchFamily="34" charset="0"/>
              </a:rPr>
              <a:t>optae</a:t>
            </a:r>
            <a:r>
              <a:rPr lang="en-US" sz="3200" dirty="0">
                <a:latin typeface="Arial" panose="020B0604020202020204" pitchFamily="34" charset="0"/>
                <a:cs typeface="Arial" panose="020B0604020202020204" pitchFamily="34" charset="0"/>
              </a:rPr>
              <a:t>. Ut </a:t>
            </a:r>
            <a:r>
              <a:rPr lang="en-US" sz="3200" dirty="0" err="1">
                <a:latin typeface="Arial" panose="020B0604020202020204" pitchFamily="34" charset="0"/>
                <a:cs typeface="Arial" panose="020B0604020202020204" pitchFamily="34" charset="0"/>
              </a:rPr>
              <a:t>ipsam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esto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temquas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dolores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sitiandi</a:t>
            </a:r>
            <a:r>
              <a:rPr lang="en-US" sz="3200" dirty="0">
                <a:latin typeface="Arial" panose="020B0604020202020204" pitchFamily="34" charset="0"/>
                <a:cs typeface="Arial" panose="020B0604020202020204" pitchFamily="34" charset="0"/>
              </a:rPr>
              <a:t> arum </a:t>
            </a:r>
            <a:r>
              <a:rPr lang="en-US" sz="3200" dirty="0" err="1">
                <a:latin typeface="Arial" panose="020B0604020202020204" pitchFamily="34" charset="0"/>
                <a:cs typeface="Arial" panose="020B0604020202020204" pitchFamily="34" charset="0"/>
              </a:rPr>
              <a:t>ipicien</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debisimus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doluptatius</a:t>
            </a:r>
            <a:r>
              <a:rPr lang="en-US" sz="3200" dirty="0">
                <a:latin typeface="Arial" panose="020B0604020202020204" pitchFamily="34" charset="0"/>
                <a:cs typeface="Arial" panose="020B0604020202020204" pitchFamily="34" charset="0"/>
              </a:rPr>
              <a:t>.</a:t>
            </a:r>
          </a:p>
          <a:p>
            <a:r>
              <a:rPr lang="en-US" sz="3200" dirty="0">
                <a:latin typeface="Arial" panose="020B0604020202020204" pitchFamily="34" charset="0"/>
                <a:cs typeface="Arial" panose="020B0604020202020204" pitchFamily="34" charset="0"/>
              </a:rPr>
              <a:t>As </a:t>
            </a:r>
            <a:r>
              <a:rPr lang="en-US" sz="3200" dirty="0" err="1">
                <a:latin typeface="Arial" panose="020B0604020202020204" pitchFamily="34" charset="0"/>
                <a:cs typeface="Arial" panose="020B0604020202020204" pitchFamily="34" charset="0"/>
              </a:rPr>
              <a:t>verepe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sectis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enda</a:t>
            </a:r>
            <a:r>
              <a:rPr lang="en-US" sz="3200" dirty="0">
                <a:latin typeface="Arial" panose="020B0604020202020204" pitchFamily="34" charset="0"/>
                <a:cs typeface="Arial" panose="020B0604020202020204" pitchFamily="34" charset="0"/>
              </a:rPr>
              <a:t> di </a:t>
            </a:r>
            <a:r>
              <a:rPr lang="en-US" sz="3200" dirty="0" err="1">
                <a:latin typeface="Arial" panose="020B0604020202020204" pitchFamily="34" charset="0"/>
                <a:cs typeface="Arial" panose="020B0604020202020204" pitchFamily="34" charset="0"/>
              </a:rPr>
              <a:t>incto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etusda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delectet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eaque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simusda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ndanimus</a:t>
            </a:r>
            <a:r>
              <a:rPr lang="en-US" sz="3200" dirty="0">
                <a:latin typeface="Arial" panose="020B0604020202020204" pitchFamily="34" charset="0"/>
                <a:cs typeface="Arial" panose="020B0604020202020204" pitchFamily="34" charset="0"/>
              </a:rPr>
              <a:t>, sin </a:t>
            </a:r>
            <a:r>
              <a:rPr lang="en-US" sz="3200" dirty="0" err="1">
                <a:latin typeface="Arial" panose="020B0604020202020204" pitchFamily="34" charset="0"/>
                <a:cs typeface="Arial" panose="020B0604020202020204" pitchFamily="34" charset="0"/>
              </a:rPr>
              <a:t>cori</a:t>
            </a:r>
            <a:r>
              <a:rPr lang="en-US" sz="3200" dirty="0">
                <a:latin typeface="Arial" panose="020B0604020202020204" pitchFamily="34" charset="0"/>
                <a:cs typeface="Arial" panose="020B0604020202020204" pitchFamily="34" charset="0"/>
              </a:rPr>
              <a:t> rem id </a:t>
            </a:r>
            <a:r>
              <a:rPr lang="en-US" sz="3200" dirty="0" err="1">
                <a:latin typeface="Arial" panose="020B0604020202020204" pitchFamily="34" charset="0"/>
                <a:cs typeface="Arial" panose="020B0604020202020204" pitchFamily="34" charset="0"/>
              </a:rPr>
              <a:t>maximillut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hari</a:t>
            </a:r>
            <a:r>
              <a:rPr lang="en-US" sz="3200" dirty="0">
                <a:latin typeface="Arial" panose="020B0604020202020204" pitchFamily="34" charset="0"/>
                <a:cs typeface="Arial" panose="020B0604020202020204" pitchFamily="34" charset="0"/>
              </a:rPr>
              <a:t> con </a:t>
            </a:r>
            <a:r>
              <a:rPr lang="en-US" sz="3200" dirty="0" err="1">
                <a:latin typeface="Arial" panose="020B0604020202020204" pitchFamily="34" charset="0"/>
                <a:cs typeface="Arial" panose="020B0604020202020204" pitchFamily="34" charset="0"/>
              </a:rPr>
              <a:t>ea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quiam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quam</a:t>
            </a:r>
            <a:r>
              <a:rPr lang="en-US" sz="3200" dirty="0">
                <a:latin typeface="Arial" panose="020B0604020202020204" pitchFamily="34" charset="0"/>
                <a:cs typeface="Arial" panose="020B0604020202020204" pitchFamily="34" charset="0"/>
              </a:rPr>
              <a:t> et </a:t>
            </a:r>
            <a:r>
              <a:rPr lang="en-US" sz="3200" dirty="0" err="1">
                <a:latin typeface="Arial" panose="020B0604020202020204" pitchFamily="34" charset="0"/>
                <a:cs typeface="Arial" panose="020B0604020202020204" pitchFamily="34" charset="0"/>
              </a:rPr>
              <a:t>enduci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idunt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corecta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alicimp</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oriaeperum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iusaeped</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unt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quis</a:t>
            </a:r>
            <a:r>
              <a:rPr lang="en-US" sz="3200" dirty="0">
                <a:latin typeface="Arial" panose="020B0604020202020204" pitchFamily="34" charset="0"/>
                <a:cs typeface="Arial" panose="020B0604020202020204" pitchFamily="34" charset="0"/>
              </a:rPr>
              <a:t> et </a:t>
            </a:r>
            <a:r>
              <a:rPr lang="en-US" sz="3200" dirty="0" err="1">
                <a:latin typeface="Arial" panose="020B0604020202020204" pitchFamily="34" charset="0"/>
                <a:cs typeface="Arial" panose="020B0604020202020204" pitchFamily="34" charset="0"/>
              </a:rPr>
              <a:t>ut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abor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ame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alis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utatur</a:t>
            </a:r>
            <a:r>
              <a:rPr lang="en-US" sz="3200" dirty="0">
                <a:latin typeface="Arial" panose="020B0604020202020204" pitchFamily="34" charset="0"/>
                <a:cs typeface="Arial" panose="020B0604020202020204" pitchFamily="34" charset="0"/>
              </a:rPr>
              <a:t> as </a:t>
            </a:r>
            <a:r>
              <a:rPr lang="en-US" sz="3200" dirty="0" err="1">
                <a:latin typeface="Arial" panose="020B0604020202020204" pitchFamily="34" charset="0"/>
                <a:cs typeface="Arial" panose="020B0604020202020204" pitchFamily="34" charset="0"/>
              </a:rPr>
              <a:t>senet</a:t>
            </a:r>
            <a:r>
              <a:rPr lang="en-US" sz="3200" dirty="0">
                <a:latin typeface="Arial" panose="020B0604020202020204" pitchFamily="34" charset="0"/>
                <a:cs typeface="Arial" panose="020B0604020202020204" pitchFamily="34" charset="0"/>
              </a:rPr>
              <a:t> a </a:t>
            </a:r>
            <a:r>
              <a:rPr lang="en-US" sz="3200" dirty="0" err="1">
                <a:latin typeface="Arial" panose="020B0604020202020204" pitchFamily="34" charset="0"/>
                <a:cs typeface="Arial" panose="020B0604020202020204" pitchFamily="34" charset="0"/>
              </a:rPr>
              <a:t>quibus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dolutatur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sedit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aliam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apienda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versper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feriti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delia</a:t>
            </a:r>
            <a:r>
              <a:rPr lang="en-US" sz="3200" dirty="0">
                <a:latin typeface="Arial" panose="020B0604020202020204" pitchFamily="34" charset="0"/>
                <a:cs typeface="Arial" panose="020B0604020202020204" pitchFamily="34" charset="0"/>
              </a:rPr>
              <a:t> pa </a:t>
            </a:r>
            <a:r>
              <a:rPr lang="en-US" sz="3200" dirty="0" err="1">
                <a:latin typeface="Arial" panose="020B0604020202020204" pitchFamily="34" charset="0"/>
                <a:cs typeface="Arial" panose="020B0604020202020204" pitchFamily="34" charset="0"/>
              </a:rPr>
              <a:t>dolo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quamus</a:t>
            </a:r>
            <a:r>
              <a:rPr lang="en-US" sz="3200" dirty="0">
                <a:latin typeface="Arial" panose="020B0604020202020204" pitchFamily="34" charset="0"/>
                <a:cs typeface="Arial" panose="020B0604020202020204" pitchFamily="34" charset="0"/>
              </a:rPr>
              <a:t> arum </a:t>
            </a:r>
            <a:r>
              <a:rPr lang="en-US" sz="3200" dirty="0" err="1">
                <a:latin typeface="Arial" panose="020B0604020202020204" pitchFamily="34" charset="0"/>
                <a:cs typeface="Arial" panose="020B0604020202020204" pitchFamily="34" charset="0"/>
              </a:rPr>
              <a:t>es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endellu</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pisquia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aditatur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audam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earupid</a:t>
            </a:r>
            <a:r>
              <a:rPr lang="en-US" sz="3200" dirty="0">
                <a:latin typeface="Arial" panose="020B0604020202020204" pitchFamily="34" charset="0"/>
                <a:cs typeface="Arial" panose="020B0604020202020204" pitchFamily="34" charset="0"/>
              </a:rPr>
              <a:t> quo </a:t>
            </a:r>
            <a:r>
              <a:rPr lang="en-US" sz="3200" dirty="0" err="1">
                <a:latin typeface="Arial" panose="020B0604020202020204" pitchFamily="34" charset="0"/>
                <a:cs typeface="Arial" panose="020B0604020202020204" pitchFamily="34" charset="0"/>
              </a:rPr>
              <a:t>quunt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odigniscil</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earum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verios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nonsequam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duciis</a:t>
            </a:r>
            <a:r>
              <a:rPr lang="en-US" sz="3200" dirty="0">
                <a:latin typeface="Arial" panose="020B0604020202020204" pitchFamily="34" charset="0"/>
                <a:cs typeface="Arial" panose="020B0604020202020204" pitchFamily="34" charset="0"/>
              </a:rPr>
              <a:t> et</a:t>
            </a:r>
          </a:p>
        </p:txBody>
      </p:sp>
      <p:sp>
        <p:nvSpPr>
          <p:cNvPr id="50" name="Rectangle 49">
            <a:extLst>
              <a:ext uri="{FF2B5EF4-FFF2-40B4-BE49-F238E27FC236}">
                <a16:creationId xmlns:a16="http://schemas.microsoft.com/office/drawing/2014/main" id="{57200143-6EC8-834A-8987-3EBB1D7A55FA}"/>
              </a:ext>
            </a:extLst>
          </p:cNvPr>
          <p:cNvSpPr/>
          <p:nvPr/>
        </p:nvSpPr>
        <p:spPr>
          <a:xfrm>
            <a:off x="1371599" y="28861416"/>
            <a:ext cx="11239499" cy="817178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latin typeface="Arial" panose="020B0604020202020204" pitchFamily="34" charset="0"/>
                <a:cs typeface="Arial" panose="020B0604020202020204" pitchFamily="34" charset="0"/>
              </a:rPr>
              <a:t>figures</a:t>
            </a:r>
          </a:p>
        </p:txBody>
      </p:sp>
      <p:sp>
        <p:nvSpPr>
          <p:cNvPr id="53" name="Rectangle 52">
            <a:extLst>
              <a:ext uri="{FF2B5EF4-FFF2-40B4-BE49-F238E27FC236}">
                <a16:creationId xmlns:a16="http://schemas.microsoft.com/office/drawing/2014/main" id="{49830C13-C2CA-C547-ACCB-8914D593A4DD}"/>
              </a:ext>
            </a:extLst>
          </p:cNvPr>
          <p:cNvSpPr/>
          <p:nvPr/>
        </p:nvSpPr>
        <p:spPr>
          <a:xfrm>
            <a:off x="13754100" y="10091059"/>
            <a:ext cx="23660100" cy="927006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latin typeface="Arial" panose="020B0604020202020204" pitchFamily="34" charset="0"/>
                <a:cs typeface="Arial" panose="020B0604020202020204" pitchFamily="34" charset="0"/>
              </a:rPr>
              <a:t>figures</a:t>
            </a:r>
          </a:p>
        </p:txBody>
      </p:sp>
      <p:sp>
        <p:nvSpPr>
          <p:cNvPr id="54" name="Rectangle 53">
            <a:extLst>
              <a:ext uri="{FF2B5EF4-FFF2-40B4-BE49-F238E27FC236}">
                <a16:creationId xmlns:a16="http://schemas.microsoft.com/office/drawing/2014/main" id="{FBA4FE71-6D5D-5F40-B936-014A57BFCF5F}"/>
              </a:ext>
            </a:extLst>
          </p:cNvPr>
          <p:cNvSpPr/>
          <p:nvPr/>
        </p:nvSpPr>
        <p:spPr>
          <a:xfrm>
            <a:off x="38557199" y="10091058"/>
            <a:ext cx="11277599" cy="927006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latin typeface="Arial" panose="020B0604020202020204" pitchFamily="34" charset="0"/>
                <a:cs typeface="Arial" panose="020B0604020202020204" pitchFamily="34" charset="0"/>
              </a:rPr>
              <a:t>figures</a:t>
            </a:r>
          </a:p>
        </p:txBody>
      </p:sp>
      <p:sp>
        <p:nvSpPr>
          <p:cNvPr id="33" name="TextBox 32">
            <a:extLst>
              <a:ext uri="{FF2B5EF4-FFF2-40B4-BE49-F238E27FC236}">
                <a16:creationId xmlns:a16="http://schemas.microsoft.com/office/drawing/2014/main" id="{0ED7AA2B-70C0-FA48-81E5-1005C56A1DE9}"/>
              </a:ext>
            </a:extLst>
          </p:cNvPr>
          <p:cNvSpPr txBox="1"/>
          <p:nvPr/>
        </p:nvSpPr>
        <p:spPr>
          <a:xfrm>
            <a:off x="1371600" y="1016000"/>
            <a:ext cx="33223200" cy="3323987"/>
          </a:xfrm>
          <a:prstGeom prst="rect">
            <a:avLst/>
          </a:prstGeom>
          <a:noFill/>
        </p:spPr>
        <p:txBody>
          <a:bodyPr wrap="square" rtlCol="0">
            <a:spAutoFit/>
          </a:bodyPr>
          <a:lstStyle/>
          <a:p>
            <a:r>
              <a:rPr lang="en-US" sz="10500" b="1" dirty="0">
                <a:latin typeface="Arial" panose="020B0604020202020204" pitchFamily="34" charset="0"/>
                <a:cs typeface="Arial" panose="020B0604020202020204" pitchFamily="34" charset="0"/>
              </a:rPr>
              <a:t>Classifying High-Redshift Galaxies from the HETDEX Survey Using a Random Forest Classifier</a:t>
            </a:r>
          </a:p>
        </p:txBody>
      </p:sp>
      <p:sp>
        <p:nvSpPr>
          <p:cNvPr id="37" name="TextBox 36">
            <a:extLst>
              <a:ext uri="{FF2B5EF4-FFF2-40B4-BE49-F238E27FC236}">
                <a16:creationId xmlns:a16="http://schemas.microsoft.com/office/drawing/2014/main" id="{C031AAC1-FB4A-3A4D-AF2A-5F401A410891}"/>
              </a:ext>
            </a:extLst>
          </p:cNvPr>
          <p:cNvSpPr txBox="1"/>
          <p:nvPr/>
        </p:nvSpPr>
        <p:spPr>
          <a:xfrm>
            <a:off x="1371600" y="4788515"/>
            <a:ext cx="31851600" cy="2308324"/>
          </a:xfrm>
          <a:prstGeom prst="rect">
            <a:avLst/>
          </a:prstGeom>
          <a:noFill/>
        </p:spPr>
        <p:txBody>
          <a:bodyPr wrap="square" rtlCol="0">
            <a:spAutoFit/>
          </a:bodyPr>
          <a:lstStyle/>
          <a:p>
            <a:r>
              <a:rPr lang="en-US" sz="4800" dirty="0">
                <a:latin typeface="Arial" panose="020B0604020202020204" pitchFamily="34" charset="0"/>
                <a:cs typeface="Arial" panose="020B0604020202020204" pitchFamily="34" charset="0"/>
              </a:rPr>
              <a:t>[AUTHORS LINE] </a:t>
            </a:r>
            <a:r>
              <a:rPr lang="en-US" sz="4800" dirty="0" err="1">
                <a:latin typeface="Arial" panose="020B0604020202020204" pitchFamily="34" charset="0"/>
                <a:cs typeface="Arial" panose="020B0604020202020204" pitchFamily="34" charset="0"/>
              </a:rPr>
              <a:t>Firstname</a:t>
            </a:r>
            <a:r>
              <a:rPr lang="en-US" sz="4800" dirty="0">
                <a:latin typeface="Arial" panose="020B0604020202020204" pitchFamily="34" charset="0"/>
                <a:cs typeface="Arial" panose="020B0604020202020204" pitchFamily="34" charset="0"/>
              </a:rPr>
              <a:t> Lastname</a:t>
            </a:r>
            <a:r>
              <a:rPr lang="en-US" sz="4800" baseline="30000" dirty="0">
                <a:latin typeface="Arial" panose="020B0604020202020204" pitchFamily="34" charset="0"/>
                <a:cs typeface="Arial" panose="020B0604020202020204" pitchFamily="34" charset="0"/>
              </a:rPr>
              <a:t>1</a:t>
            </a:r>
            <a:r>
              <a:rPr lang="en-US" sz="4800" dirty="0">
                <a:latin typeface="Arial" panose="020B0604020202020204" pitchFamily="34" charset="0"/>
                <a:cs typeface="Arial" panose="020B0604020202020204" pitchFamily="34" charset="0"/>
              </a:rPr>
              <a:t>, </a:t>
            </a:r>
            <a:r>
              <a:rPr lang="en-US" sz="4800" dirty="0" err="1">
                <a:latin typeface="Arial" panose="020B0604020202020204" pitchFamily="34" charset="0"/>
                <a:cs typeface="Arial" panose="020B0604020202020204" pitchFamily="34" charset="0"/>
              </a:rPr>
              <a:t>Firstname</a:t>
            </a:r>
            <a:r>
              <a:rPr lang="en-US" sz="4800" dirty="0">
                <a:latin typeface="Arial" panose="020B0604020202020204" pitchFamily="34" charset="0"/>
                <a:cs typeface="Arial" panose="020B0604020202020204" pitchFamily="34" charset="0"/>
              </a:rPr>
              <a:t> Lastname</a:t>
            </a:r>
            <a:r>
              <a:rPr lang="en-US" sz="4800" baseline="30000" dirty="0">
                <a:latin typeface="Arial" panose="020B0604020202020204" pitchFamily="34" charset="0"/>
                <a:cs typeface="Arial" panose="020B0604020202020204" pitchFamily="34" charset="0"/>
              </a:rPr>
              <a:t>2</a:t>
            </a:r>
            <a:r>
              <a:rPr lang="en-US" sz="4800" dirty="0">
                <a:latin typeface="Arial" panose="020B0604020202020204" pitchFamily="34" charset="0"/>
                <a:cs typeface="Arial" panose="020B0604020202020204" pitchFamily="34" charset="0"/>
              </a:rPr>
              <a:t>, </a:t>
            </a:r>
            <a:r>
              <a:rPr lang="en-US" sz="4800" dirty="0" err="1">
                <a:latin typeface="Arial" panose="020B0604020202020204" pitchFamily="34" charset="0"/>
                <a:cs typeface="Arial" panose="020B0604020202020204" pitchFamily="34" charset="0"/>
              </a:rPr>
              <a:t>Firstname</a:t>
            </a:r>
            <a:r>
              <a:rPr lang="en-US" sz="4800" dirty="0">
                <a:latin typeface="Arial" panose="020B0604020202020204" pitchFamily="34" charset="0"/>
                <a:cs typeface="Arial" panose="020B0604020202020204" pitchFamily="34" charset="0"/>
              </a:rPr>
              <a:t> Lastname</a:t>
            </a:r>
            <a:r>
              <a:rPr lang="en-US" sz="4800" baseline="30000" dirty="0">
                <a:latin typeface="Arial" panose="020B0604020202020204" pitchFamily="34" charset="0"/>
                <a:cs typeface="Arial" panose="020B0604020202020204" pitchFamily="34" charset="0"/>
              </a:rPr>
              <a:t>3</a:t>
            </a:r>
            <a:br>
              <a:rPr lang="en-US" sz="4800" dirty="0">
                <a:latin typeface="Arial" panose="020B0604020202020204" pitchFamily="34" charset="0"/>
                <a:cs typeface="Arial" panose="020B0604020202020204" pitchFamily="34" charset="0"/>
              </a:rPr>
            </a:br>
            <a:r>
              <a:rPr lang="en-US" sz="4800" dirty="0">
                <a:latin typeface="Arial" panose="020B0604020202020204" pitchFamily="34" charset="0"/>
                <a:cs typeface="Arial" panose="020B0604020202020204" pitchFamily="34" charset="0"/>
              </a:rPr>
              <a:t>[DEPT./SCHOOL LINE] </a:t>
            </a:r>
            <a:r>
              <a:rPr lang="en-US" sz="4800" baseline="30000" dirty="0">
                <a:latin typeface="Arial" panose="020B0604020202020204" pitchFamily="34" charset="0"/>
                <a:cs typeface="Arial" panose="020B0604020202020204" pitchFamily="34" charset="0"/>
              </a:rPr>
              <a:t>1</a:t>
            </a:r>
            <a:r>
              <a:rPr lang="en-US" sz="4800" dirty="0">
                <a:latin typeface="Arial" panose="020B0604020202020204" pitchFamily="34" charset="0"/>
                <a:cs typeface="Arial" panose="020B0604020202020204" pitchFamily="34" charset="0"/>
              </a:rPr>
              <a:t>Department of Integrative Biology, </a:t>
            </a:r>
            <a:r>
              <a:rPr lang="en-US" sz="4800" baseline="30000" dirty="0">
                <a:latin typeface="Arial" panose="020B0604020202020204" pitchFamily="34" charset="0"/>
                <a:cs typeface="Arial" panose="020B0604020202020204" pitchFamily="34" charset="0"/>
              </a:rPr>
              <a:t>2</a:t>
            </a:r>
            <a:r>
              <a:rPr lang="en-US" sz="4800" dirty="0">
                <a:latin typeface="Arial" panose="020B0604020202020204" pitchFamily="34" charset="0"/>
                <a:cs typeface="Arial" panose="020B0604020202020204" pitchFamily="34" charset="0"/>
              </a:rPr>
              <a:t>Department of Chemistry, College of Natural Sciences, The University of Texas, </a:t>
            </a:r>
            <a:r>
              <a:rPr lang="en-US" sz="4800" baseline="30000" dirty="0">
                <a:latin typeface="Arial" panose="020B0604020202020204" pitchFamily="34" charset="0"/>
                <a:cs typeface="Arial" panose="020B0604020202020204" pitchFamily="34" charset="0"/>
              </a:rPr>
              <a:t>3</a:t>
            </a:r>
            <a:r>
              <a:rPr lang="en-US" sz="4800" dirty="0">
                <a:latin typeface="Arial" panose="020B0604020202020204" pitchFamily="34" charset="0"/>
                <a:cs typeface="Arial" panose="020B0604020202020204" pitchFamily="34" charset="0"/>
              </a:rPr>
              <a:t>Suchandsuch Research Institute</a:t>
            </a:r>
          </a:p>
        </p:txBody>
      </p:sp>
      <p:pic>
        <p:nvPicPr>
          <p:cNvPr id="42" name="Picture 41">
            <a:extLst>
              <a:ext uri="{FF2B5EF4-FFF2-40B4-BE49-F238E27FC236}">
                <a16:creationId xmlns:a16="http://schemas.microsoft.com/office/drawing/2014/main" id="{621DE92E-1837-D740-83EF-0039B73B4939}"/>
              </a:ext>
            </a:extLst>
          </p:cNvPr>
          <p:cNvPicPr>
            <a:picLocks noChangeAspect="1"/>
          </p:cNvPicPr>
          <p:nvPr/>
        </p:nvPicPr>
        <p:blipFill>
          <a:blip r:embed="rId2"/>
          <a:stretch>
            <a:fillRect/>
          </a:stretch>
        </p:blipFill>
        <p:spPr>
          <a:xfrm>
            <a:off x="34594800" y="1478585"/>
            <a:ext cx="12039600" cy="1736764"/>
          </a:xfrm>
          <a:prstGeom prst="rect">
            <a:avLst/>
          </a:prstGeom>
        </p:spPr>
      </p:pic>
      <p:sp>
        <p:nvSpPr>
          <p:cNvPr id="43" name="Rectangle 42">
            <a:extLst>
              <a:ext uri="{FF2B5EF4-FFF2-40B4-BE49-F238E27FC236}">
                <a16:creationId xmlns:a16="http://schemas.microsoft.com/office/drawing/2014/main" id="{5D6E611E-50C8-9D45-A6DC-B226E345EBA3}"/>
              </a:ext>
            </a:extLst>
          </p:cNvPr>
          <p:cNvSpPr/>
          <p:nvPr/>
        </p:nvSpPr>
        <p:spPr>
          <a:xfrm>
            <a:off x="34594800" y="3672550"/>
            <a:ext cx="10332720" cy="329473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latin typeface="Arial" panose="020B0604020202020204" pitchFamily="34" charset="0"/>
                <a:cs typeface="Arial" panose="020B0604020202020204" pitchFamily="34" charset="0"/>
              </a:rPr>
              <a:t>logo</a:t>
            </a:r>
          </a:p>
        </p:txBody>
      </p:sp>
      <p:sp>
        <p:nvSpPr>
          <p:cNvPr id="44" name="Oval 43">
            <a:extLst>
              <a:ext uri="{FF2B5EF4-FFF2-40B4-BE49-F238E27FC236}">
                <a16:creationId xmlns:a16="http://schemas.microsoft.com/office/drawing/2014/main" id="{C2A2580F-901F-534B-88E5-B7A41B1B81B7}"/>
              </a:ext>
            </a:extLst>
          </p:cNvPr>
          <p:cNvSpPr/>
          <p:nvPr/>
        </p:nvSpPr>
        <p:spPr>
          <a:xfrm>
            <a:off x="45628560" y="3672550"/>
            <a:ext cx="4206239" cy="3294730"/>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latin typeface="Arial" panose="020B0604020202020204" pitchFamily="34" charset="0"/>
                <a:cs typeface="Arial" panose="020B0604020202020204" pitchFamily="34" charset="0"/>
              </a:rPr>
              <a:t>logo</a:t>
            </a:r>
          </a:p>
        </p:txBody>
      </p:sp>
      <p:sp>
        <p:nvSpPr>
          <p:cNvPr id="58" name="Rectangle 57">
            <a:extLst>
              <a:ext uri="{FF2B5EF4-FFF2-40B4-BE49-F238E27FC236}">
                <a16:creationId xmlns:a16="http://schemas.microsoft.com/office/drawing/2014/main" id="{1EC5B378-CC75-A54D-9952-5F9AD9EA94EB}"/>
              </a:ext>
            </a:extLst>
          </p:cNvPr>
          <p:cNvSpPr/>
          <p:nvPr/>
        </p:nvSpPr>
        <p:spPr>
          <a:xfrm>
            <a:off x="13739821" y="20147046"/>
            <a:ext cx="7291379" cy="4064001"/>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latin typeface="Arial" panose="020B0604020202020204" pitchFamily="34" charset="0"/>
                <a:cs typeface="Arial" panose="020B0604020202020204" pitchFamily="34" charset="0"/>
              </a:rPr>
              <a:t>figures</a:t>
            </a:r>
          </a:p>
        </p:txBody>
      </p:sp>
      <p:sp>
        <p:nvSpPr>
          <p:cNvPr id="62" name="Rectangle 61">
            <a:extLst>
              <a:ext uri="{FF2B5EF4-FFF2-40B4-BE49-F238E27FC236}">
                <a16:creationId xmlns:a16="http://schemas.microsoft.com/office/drawing/2014/main" id="{33E97C2E-CB30-1445-89DD-5754466B40D4}"/>
              </a:ext>
            </a:extLst>
          </p:cNvPr>
          <p:cNvSpPr/>
          <p:nvPr/>
        </p:nvSpPr>
        <p:spPr>
          <a:xfrm>
            <a:off x="30122821" y="20147046"/>
            <a:ext cx="7291379" cy="4064001"/>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latin typeface="Arial" panose="020B0604020202020204" pitchFamily="34" charset="0"/>
                <a:cs typeface="Arial" panose="020B0604020202020204" pitchFamily="34" charset="0"/>
              </a:rPr>
              <a:t>figures</a:t>
            </a:r>
          </a:p>
        </p:txBody>
      </p:sp>
      <p:sp>
        <p:nvSpPr>
          <p:cNvPr id="63" name="Rectangle 62">
            <a:extLst>
              <a:ext uri="{FF2B5EF4-FFF2-40B4-BE49-F238E27FC236}">
                <a16:creationId xmlns:a16="http://schemas.microsoft.com/office/drawing/2014/main" id="{D3E39A5C-4526-9D47-B254-51187CAD9704}"/>
              </a:ext>
            </a:extLst>
          </p:cNvPr>
          <p:cNvSpPr/>
          <p:nvPr/>
        </p:nvSpPr>
        <p:spPr>
          <a:xfrm>
            <a:off x="21938460" y="20147046"/>
            <a:ext cx="7291379" cy="4064001"/>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latin typeface="Arial" panose="020B0604020202020204" pitchFamily="34" charset="0"/>
                <a:cs typeface="Arial" panose="020B0604020202020204" pitchFamily="34" charset="0"/>
              </a:rPr>
              <a:t>figures</a:t>
            </a:r>
          </a:p>
        </p:txBody>
      </p:sp>
      <p:pic>
        <p:nvPicPr>
          <p:cNvPr id="3" name="Picture 2">
            <a:extLst>
              <a:ext uri="{FF2B5EF4-FFF2-40B4-BE49-F238E27FC236}">
                <a16:creationId xmlns:a16="http://schemas.microsoft.com/office/drawing/2014/main" id="{E62EE0CA-D495-D2B7-AB24-71A973D30158}"/>
              </a:ext>
            </a:extLst>
          </p:cNvPr>
          <p:cNvPicPr>
            <a:picLocks noChangeAspect="1"/>
          </p:cNvPicPr>
          <p:nvPr/>
        </p:nvPicPr>
        <p:blipFill>
          <a:blip r:embed="rId3"/>
          <a:stretch>
            <a:fillRect/>
          </a:stretch>
        </p:blipFill>
        <p:spPr>
          <a:xfrm>
            <a:off x="-8527260" y="3444512"/>
            <a:ext cx="4001058" cy="1790950"/>
          </a:xfrm>
          <a:prstGeom prst="rect">
            <a:avLst/>
          </a:prstGeom>
        </p:spPr>
      </p:pic>
    </p:spTree>
    <p:extLst>
      <p:ext uri="{BB962C8B-B14F-4D97-AF65-F5344CB8AC3E}">
        <p14:creationId xmlns:p14="http://schemas.microsoft.com/office/powerpoint/2010/main" val="24214051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9793BF8D-56A9-8742-A19E-B035F074E712}"/>
              </a:ext>
            </a:extLst>
          </p:cNvPr>
          <p:cNvSpPr/>
          <p:nvPr/>
        </p:nvSpPr>
        <p:spPr>
          <a:xfrm>
            <a:off x="1371600" y="8229600"/>
            <a:ext cx="11239500" cy="1404257"/>
          </a:xfrm>
          <a:prstGeom prst="rect">
            <a:avLst/>
          </a:prstGeom>
          <a:solidFill>
            <a:srgbClr val="BF5700"/>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latin typeface="Arial" panose="020B0604020202020204" pitchFamily="34" charset="0"/>
                <a:cs typeface="Arial" panose="020B0604020202020204" pitchFamily="34" charset="0"/>
              </a:rPr>
              <a:t>Introduction</a:t>
            </a:r>
            <a:endParaRPr lang="en-US" sz="6000" dirty="0">
              <a:latin typeface="Arial" panose="020B0604020202020204" pitchFamily="34" charset="0"/>
              <a:cs typeface="Arial" panose="020B0604020202020204" pitchFamily="34" charset="0"/>
            </a:endParaRPr>
          </a:p>
        </p:txBody>
      </p:sp>
      <p:sp>
        <p:nvSpPr>
          <p:cNvPr id="29" name="TextBox 28">
            <a:extLst>
              <a:ext uri="{FF2B5EF4-FFF2-40B4-BE49-F238E27FC236}">
                <a16:creationId xmlns:a16="http://schemas.microsoft.com/office/drawing/2014/main" id="{18A32700-8A5E-F14B-8B34-1C50AAF06B60}"/>
              </a:ext>
            </a:extLst>
          </p:cNvPr>
          <p:cNvSpPr txBox="1"/>
          <p:nvPr/>
        </p:nvSpPr>
        <p:spPr>
          <a:xfrm>
            <a:off x="1371600" y="10091058"/>
            <a:ext cx="11239500" cy="6986528"/>
          </a:xfrm>
          <a:prstGeom prst="rect">
            <a:avLst/>
          </a:prstGeom>
          <a:noFill/>
        </p:spPr>
        <p:txBody>
          <a:bodyPr wrap="square" rtlCol="0">
            <a:spAutoFit/>
          </a:bodyPr>
          <a:lstStyle/>
          <a:p>
            <a:r>
              <a:rPr lang="en-US" sz="3200" dirty="0" err="1">
                <a:latin typeface="Arial" panose="020B0604020202020204" pitchFamily="34" charset="0"/>
                <a:cs typeface="Arial" panose="020B0604020202020204" pitchFamily="34" charset="0"/>
              </a:rPr>
              <a:t>Imintem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porro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debitis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itius</a:t>
            </a:r>
            <a:r>
              <a:rPr lang="en-US" sz="3200" dirty="0">
                <a:latin typeface="Arial" panose="020B0604020202020204" pitchFamily="34" charset="0"/>
                <a:cs typeface="Arial" panose="020B0604020202020204" pitchFamily="34" charset="0"/>
              </a:rPr>
              <a:t>, nus id </a:t>
            </a:r>
            <a:r>
              <a:rPr lang="en-US" sz="3200" dirty="0" err="1">
                <a:latin typeface="Arial" panose="020B0604020202020204" pitchFamily="34" charset="0"/>
                <a:cs typeface="Arial" panose="020B0604020202020204" pitchFamily="34" charset="0"/>
              </a:rPr>
              <a:t>quat</a:t>
            </a:r>
            <a:r>
              <a:rPr lang="en-US" sz="3200" dirty="0">
                <a:latin typeface="Arial" panose="020B0604020202020204" pitchFamily="34" charset="0"/>
                <a:cs typeface="Arial" panose="020B0604020202020204" pitchFamily="34" charset="0"/>
              </a:rPr>
              <a:t> animus </a:t>
            </a:r>
            <a:r>
              <a:rPr lang="en-US" sz="3200" dirty="0" err="1">
                <a:latin typeface="Arial" panose="020B0604020202020204" pitchFamily="34" charset="0"/>
                <a:cs typeface="Arial" panose="020B0604020202020204" pitchFamily="34" charset="0"/>
              </a:rPr>
              <a:t>auda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platust</a:t>
            </a:r>
            <a:r>
              <a:rPr lang="en-US" sz="3200" dirty="0">
                <a:latin typeface="Arial" panose="020B0604020202020204" pitchFamily="34" charset="0"/>
                <a:cs typeface="Arial" panose="020B0604020202020204" pitchFamily="34" charset="0"/>
              </a:rPr>
              <a:t> et </a:t>
            </a:r>
            <a:r>
              <a:rPr lang="en-US" sz="3200" dirty="0" err="1">
                <a:latin typeface="Arial" panose="020B0604020202020204" pitchFamily="34" charset="0"/>
                <a:cs typeface="Arial" panose="020B0604020202020204" pitchFamily="34" charset="0"/>
              </a:rPr>
              <a:t>imin</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perovitasped</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ipsus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maios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eume</a:t>
            </a:r>
            <a:r>
              <a:rPr lang="en-US" sz="3200" dirty="0">
                <a:latin typeface="Arial" panose="020B0604020202020204" pitchFamily="34" charset="0"/>
                <a:cs typeface="Arial" panose="020B0604020202020204" pitchFamily="34" charset="0"/>
              </a:rPr>
              <a:t> di </a:t>
            </a:r>
            <a:r>
              <a:rPr lang="en-US" sz="3200" dirty="0" err="1">
                <a:latin typeface="Arial" panose="020B0604020202020204" pitchFamily="34" charset="0"/>
                <a:cs typeface="Arial" panose="020B0604020202020204" pitchFamily="34" charset="0"/>
              </a:rPr>
              <a:t>ut</a:t>
            </a:r>
            <a:r>
              <a:rPr lang="en-US" sz="3200" dirty="0">
                <a:latin typeface="Arial" panose="020B0604020202020204" pitchFamily="34" charset="0"/>
                <a:cs typeface="Arial" panose="020B0604020202020204" pitchFamily="34" charset="0"/>
              </a:rPr>
              <a:t> a </a:t>
            </a:r>
            <a:r>
              <a:rPr lang="en-US" sz="3200" dirty="0" err="1">
                <a:latin typeface="Arial" panose="020B0604020202020204" pitchFamily="34" charset="0"/>
                <a:cs typeface="Arial" panose="020B0604020202020204" pitchFamily="34" charset="0"/>
              </a:rPr>
              <a:t>dolupit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sequam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serio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bea</a:t>
            </a:r>
            <a:r>
              <a:rPr lang="en-US" sz="3200" dirty="0">
                <a:latin typeface="Arial" panose="020B0604020202020204" pitchFamily="34" charset="0"/>
                <a:cs typeface="Arial" panose="020B0604020202020204" pitchFamily="34" charset="0"/>
              </a:rPr>
              <a:t> natis </a:t>
            </a:r>
            <a:r>
              <a:rPr lang="en-US" sz="3200" dirty="0" err="1">
                <a:latin typeface="Arial" panose="020B0604020202020204" pitchFamily="34" charset="0"/>
                <a:cs typeface="Arial" panose="020B0604020202020204" pitchFamily="34" charset="0"/>
              </a:rPr>
              <a:t>dolupta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simperiae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nate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molorum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eati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ulparis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magnieniam</a:t>
            </a:r>
            <a:r>
              <a:rPr lang="en-US" sz="3200" dirty="0">
                <a:latin typeface="Arial" panose="020B0604020202020204" pitchFamily="34" charset="0"/>
                <a:cs typeface="Arial" panose="020B0604020202020204" pitchFamily="34" charset="0"/>
              </a:rPr>
              <a:t>, to </a:t>
            </a:r>
            <a:r>
              <a:rPr lang="en-US" sz="3200" dirty="0" err="1">
                <a:latin typeface="Arial" panose="020B0604020202020204" pitchFamily="34" charset="0"/>
                <a:cs typeface="Arial" panose="020B0604020202020204" pitchFamily="34" charset="0"/>
              </a:rPr>
              <a:t>intotatur</a:t>
            </a:r>
            <a:r>
              <a:rPr lang="en-US" sz="3200" dirty="0">
                <a:latin typeface="Arial" panose="020B0604020202020204" pitchFamily="34" charset="0"/>
                <a:cs typeface="Arial" panose="020B0604020202020204" pitchFamily="34" charset="0"/>
              </a:rPr>
              <a:t>?</a:t>
            </a:r>
          </a:p>
          <a:p>
            <a:r>
              <a:rPr lang="en-US" sz="3200" dirty="0" err="1">
                <a:latin typeface="Arial" panose="020B0604020202020204" pitchFamily="34" charset="0"/>
                <a:cs typeface="Arial" panose="020B0604020202020204" pitchFamily="34" charset="0"/>
              </a:rPr>
              <a:t>Sunto</a:t>
            </a:r>
            <a:r>
              <a:rPr lang="en-US" sz="3200" dirty="0">
                <a:latin typeface="Arial" panose="020B0604020202020204" pitchFamily="34" charset="0"/>
                <a:cs typeface="Arial" panose="020B0604020202020204" pitchFamily="34" charset="0"/>
              </a:rPr>
              <a:t> into </a:t>
            </a:r>
            <a:r>
              <a:rPr lang="en-US" sz="3200" dirty="0" err="1">
                <a:latin typeface="Arial" panose="020B0604020202020204" pitchFamily="34" charset="0"/>
                <a:cs typeface="Arial" panose="020B0604020202020204" pitchFamily="34" charset="0"/>
              </a:rPr>
              <a:t>temperi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aturerum</a:t>
            </a:r>
            <a:r>
              <a:rPr lang="en-US" sz="3200" dirty="0">
                <a:latin typeface="Arial" panose="020B0604020202020204" pitchFamily="34" charset="0"/>
                <a:cs typeface="Arial" panose="020B0604020202020204" pitchFamily="34" charset="0"/>
              </a:rPr>
              <a:t> et </a:t>
            </a:r>
            <a:r>
              <a:rPr lang="en-US" sz="3200" dirty="0" err="1">
                <a:latin typeface="Arial" panose="020B0604020202020204" pitchFamily="34" charset="0"/>
                <a:cs typeface="Arial" panose="020B0604020202020204" pitchFamily="34" charset="0"/>
              </a:rPr>
              <a:t>identio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nsectatem</a:t>
            </a:r>
            <a:r>
              <a:rPr lang="en-US" sz="3200" dirty="0">
                <a:latin typeface="Arial" panose="020B0604020202020204" pitchFamily="34" charset="0"/>
                <a:cs typeface="Arial" panose="020B0604020202020204" pitchFamily="34" charset="0"/>
              </a:rPr>
              <a:t> quo </a:t>
            </a:r>
            <a:r>
              <a:rPr lang="en-US" sz="3200" dirty="0" err="1">
                <a:latin typeface="Arial" panose="020B0604020202020204" pitchFamily="34" charset="0"/>
                <a:cs typeface="Arial" panose="020B0604020202020204" pitchFamily="34" charset="0"/>
              </a:rPr>
              <a:t>dolorum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fuga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Itiatur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vendus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quodis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reria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volupienis</a:t>
            </a:r>
            <a:r>
              <a:rPr lang="en-US" sz="3200" dirty="0">
                <a:latin typeface="Arial" panose="020B0604020202020204" pitchFamily="34" charset="0"/>
                <a:cs typeface="Arial" panose="020B0604020202020204" pitchFamily="34" charset="0"/>
              </a:rPr>
              <a:t> con </a:t>
            </a:r>
            <a:r>
              <a:rPr lang="en-US" sz="3200" dirty="0" err="1">
                <a:latin typeface="Arial" panose="020B0604020202020204" pitchFamily="34" charset="0"/>
                <a:cs typeface="Arial" panose="020B0604020202020204" pitchFamily="34" charset="0"/>
              </a:rPr>
              <a:t>posto</a:t>
            </a:r>
            <a:r>
              <a:rPr lang="en-US" sz="3200" dirty="0">
                <a:latin typeface="Arial" panose="020B0604020202020204" pitchFamily="34" charset="0"/>
                <a:cs typeface="Arial" panose="020B0604020202020204" pitchFamily="34" charset="0"/>
              </a:rPr>
              <a:t> dolor </a:t>
            </a:r>
            <a:r>
              <a:rPr lang="en-US" sz="3200" dirty="0" err="1">
                <a:latin typeface="Arial" panose="020B0604020202020204" pitchFamily="34" charset="0"/>
                <a:cs typeface="Arial" panose="020B0604020202020204" pitchFamily="34" charset="0"/>
              </a:rPr>
              <a:t>sam</a:t>
            </a:r>
            <a:r>
              <a:rPr lang="en-US" sz="3200" dirty="0">
                <a:latin typeface="Arial" panose="020B0604020202020204" pitchFamily="34" charset="0"/>
                <a:cs typeface="Arial" panose="020B0604020202020204" pitchFamily="34" charset="0"/>
              </a:rPr>
              <a:t> debit </a:t>
            </a:r>
            <a:r>
              <a:rPr lang="en-US" sz="3200" dirty="0" err="1">
                <a:latin typeface="Arial" panose="020B0604020202020204" pitchFamily="34" charset="0"/>
                <a:cs typeface="Arial" panose="020B0604020202020204" pitchFamily="34" charset="0"/>
              </a:rPr>
              <a:t>experumet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odit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ut</a:t>
            </a:r>
            <a:r>
              <a:rPr lang="en-US" sz="3200" dirty="0">
                <a:latin typeface="Arial" panose="020B0604020202020204" pitchFamily="34" charset="0"/>
                <a:cs typeface="Arial" panose="020B0604020202020204" pitchFamily="34" charset="0"/>
              </a:rPr>
              <a:t> id </a:t>
            </a:r>
            <a:r>
              <a:rPr lang="en-US" sz="3200" dirty="0" err="1">
                <a:latin typeface="Arial" panose="020B0604020202020204" pitchFamily="34" charset="0"/>
                <a:cs typeface="Arial" panose="020B0604020202020204" pitchFamily="34" charset="0"/>
              </a:rPr>
              <a:t>molorrum</a:t>
            </a:r>
            <a:r>
              <a:rPr lang="en-US" sz="3200" dirty="0">
                <a:latin typeface="Arial" panose="020B0604020202020204" pitchFamily="34" charset="0"/>
                <a:cs typeface="Arial" panose="020B0604020202020204" pitchFamily="34" charset="0"/>
              </a:rPr>
              <a:t> que </a:t>
            </a:r>
            <a:r>
              <a:rPr lang="en-US" sz="3200" dirty="0" err="1">
                <a:latin typeface="Arial" panose="020B0604020202020204" pitchFamily="34" charset="0"/>
                <a:cs typeface="Arial" panose="020B0604020202020204" pitchFamily="34" charset="0"/>
              </a:rPr>
              <a:t>quam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fuga</a:t>
            </a:r>
            <a:r>
              <a:rPr lang="en-US" sz="3200" dirty="0">
                <a:latin typeface="Arial" panose="020B0604020202020204" pitchFamily="34" charset="0"/>
                <a:cs typeface="Arial" panose="020B0604020202020204" pitchFamily="34" charset="0"/>
              </a:rPr>
              <a:t>. Et </a:t>
            </a:r>
            <a:r>
              <a:rPr lang="en-US" sz="3200" dirty="0" err="1">
                <a:latin typeface="Arial" panose="020B0604020202020204" pitchFamily="34" charset="0"/>
                <a:cs typeface="Arial" panose="020B0604020202020204" pitchFamily="34" charset="0"/>
              </a:rPr>
              <a:t>volorioraes</a:t>
            </a:r>
            <a:r>
              <a:rPr lang="en-US" sz="3200" dirty="0">
                <a:latin typeface="Arial" panose="020B0604020202020204" pitchFamily="34" charset="0"/>
                <a:cs typeface="Arial" panose="020B0604020202020204" pitchFamily="34" charset="0"/>
              </a:rPr>
              <a:t> alit, que </a:t>
            </a:r>
            <a:r>
              <a:rPr lang="en-US" sz="3200" dirty="0" err="1">
                <a:latin typeface="Arial" panose="020B0604020202020204" pitchFamily="34" charset="0"/>
                <a:cs typeface="Arial" panose="020B0604020202020204" pitchFamily="34" charset="0"/>
              </a:rPr>
              <a:t>plitati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onemporro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entorio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rumendi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simenimus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mossimus</a:t>
            </a:r>
            <a:r>
              <a:rPr lang="en-US" sz="3200" dirty="0">
                <a:latin typeface="Arial" panose="020B0604020202020204" pitchFamily="34" charset="0"/>
                <a:cs typeface="Arial" panose="020B0604020202020204" pitchFamily="34" charset="0"/>
              </a:rPr>
              <a:t> re </a:t>
            </a:r>
            <a:r>
              <a:rPr lang="en-US" sz="3200" dirty="0" err="1">
                <a:latin typeface="Arial" panose="020B0604020202020204" pitchFamily="34" charset="0"/>
                <a:cs typeface="Arial" panose="020B0604020202020204" pitchFamily="34" charset="0"/>
              </a:rPr>
              <a:t>officit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officae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volorem</a:t>
            </a:r>
            <a:r>
              <a:rPr lang="en-US" sz="3200" dirty="0">
                <a:latin typeface="Arial" panose="020B0604020202020204" pitchFamily="34" charset="0"/>
                <a:cs typeface="Arial" panose="020B0604020202020204" pitchFamily="34" charset="0"/>
              </a:rPr>
              <a:t> et </a:t>
            </a:r>
            <a:r>
              <a:rPr lang="en-US" sz="3200" dirty="0" err="1">
                <a:latin typeface="Arial" panose="020B0604020202020204" pitchFamily="34" charset="0"/>
                <a:cs typeface="Arial" panose="020B0604020202020204" pitchFamily="34" charset="0"/>
              </a:rPr>
              <a:t>optae</a:t>
            </a:r>
            <a:r>
              <a:rPr lang="en-US" sz="3200" dirty="0">
                <a:latin typeface="Arial" panose="020B0604020202020204" pitchFamily="34" charset="0"/>
                <a:cs typeface="Arial" panose="020B0604020202020204" pitchFamily="34" charset="0"/>
              </a:rPr>
              <a:t>. Ut </a:t>
            </a:r>
            <a:r>
              <a:rPr lang="en-US" sz="3200" dirty="0" err="1">
                <a:latin typeface="Arial" panose="020B0604020202020204" pitchFamily="34" charset="0"/>
                <a:cs typeface="Arial" panose="020B0604020202020204" pitchFamily="34" charset="0"/>
              </a:rPr>
              <a:t>ipsam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esto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temquas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dolores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sitiandi</a:t>
            </a:r>
            <a:r>
              <a:rPr lang="en-US" sz="3200" dirty="0">
                <a:latin typeface="Arial" panose="020B0604020202020204" pitchFamily="34" charset="0"/>
                <a:cs typeface="Arial" panose="020B0604020202020204" pitchFamily="34" charset="0"/>
              </a:rPr>
              <a:t> arum </a:t>
            </a:r>
            <a:r>
              <a:rPr lang="en-US" sz="3200" dirty="0" err="1">
                <a:latin typeface="Arial" panose="020B0604020202020204" pitchFamily="34" charset="0"/>
                <a:cs typeface="Arial" panose="020B0604020202020204" pitchFamily="34" charset="0"/>
              </a:rPr>
              <a:t>ipicien</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debisimus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doluptatius</a:t>
            </a:r>
            <a:r>
              <a:rPr lang="en-US" sz="3200" dirty="0">
                <a:latin typeface="Arial" panose="020B0604020202020204" pitchFamily="34" charset="0"/>
                <a:cs typeface="Arial" panose="020B0604020202020204" pitchFamily="34" charset="0"/>
              </a:rPr>
              <a:t>.</a:t>
            </a:r>
          </a:p>
          <a:p>
            <a:r>
              <a:rPr lang="en-US" sz="3200" dirty="0">
                <a:latin typeface="Arial" panose="020B0604020202020204" pitchFamily="34" charset="0"/>
                <a:cs typeface="Arial" panose="020B0604020202020204" pitchFamily="34" charset="0"/>
              </a:rPr>
              <a:t>As </a:t>
            </a:r>
            <a:r>
              <a:rPr lang="en-US" sz="3200" dirty="0" err="1">
                <a:latin typeface="Arial" panose="020B0604020202020204" pitchFamily="34" charset="0"/>
                <a:cs typeface="Arial" panose="020B0604020202020204" pitchFamily="34" charset="0"/>
              </a:rPr>
              <a:t>verepe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sectis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enda</a:t>
            </a:r>
            <a:r>
              <a:rPr lang="en-US" sz="3200" dirty="0">
                <a:latin typeface="Arial" panose="020B0604020202020204" pitchFamily="34" charset="0"/>
                <a:cs typeface="Arial" panose="020B0604020202020204" pitchFamily="34" charset="0"/>
              </a:rPr>
              <a:t> di </a:t>
            </a:r>
            <a:r>
              <a:rPr lang="en-US" sz="3200" dirty="0" err="1">
                <a:latin typeface="Arial" panose="020B0604020202020204" pitchFamily="34" charset="0"/>
                <a:cs typeface="Arial" panose="020B0604020202020204" pitchFamily="34" charset="0"/>
              </a:rPr>
              <a:t>incto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etusda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delectet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eaque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simusda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ndanimus</a:t>
            </a:r>
            <a:r>
              <a:rPr lang="en-US" sz="3200" dirty="0">
                <a:latin typeface="Arial" panose="020B0604020202020204" pitchFamily="34" charset="0"/>
                <a:cs typeface="Arial" panose="020B0604020202020204" pitchFamily="34" charset="0"/>
              </a:rPr>
              <a:t>, sin </a:t>
            </a:r>
            <a:r>
              <a:rPr lang="en-US" sz="3200" dirty="0" err="1">
                <a:latin typeface="Arial" panose="020B0604020202020204" pitchFamily="34" charset="0"/>
                <a:cs typeface="Arial" panose="020B0604020202020204" pitchFamily="34" charset="0"/>
              </a:rPr>
              <a:t>cori</a:t>
            </a:r>
            <a:r>
              <a:rPr lang="en-US" sz="3200" dirty="0">
                <a:latin typeface="Arial" panose="020B0604020202020204" pitchFamily="34" charset="0"/>
                <a:cs typeface="Arial" panose="020B0604020202020204" pitchFamily="34" charset="0"/>
              </a:rPr>
              <a:t> rem id </a:t>
            </a:r>
            <a:r>
              <a:rPr lang="en-US" sz="3200" dirty="0" err="1">
                <a:latin typeface="Arial" panose="020B0604020202020204" pitchFamily="34" charset="0"/>
                <a:cs typeface="Arial" panose="020B0604020202020204" pitchFamily="34" charset="0"/>
              </a:rPr>
              <a:t>maximillut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hari</a:t>
            </a:r>
            <a:r>
              <a:rPr lang="en-US" sz="3200" dirty="0">
                <a:latin typeface="Arial" panose="020B0604020202020204" pitchFamily="34" charset="0"/>
                <a:cs typeface="Arial" panose="020B0604020202020204" pitchFamily="34" charset="0"/>
              </a:rPr>
              <a:t> con </a:t>
            </a:r>
            <a:r>
              <a:rPr lang="en-US" sz="3200" dirty="0" err="1">
                <a:latin typeface="Arial" panose="020B0604020202020204" pitchFamily="34" charset="0"/>
                <a:cs typeface="Arial" panose="020B0604020202020204" pitchFamily="34" charset="0"/>
              </a:rPr>
              <a:t>ea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quiam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quam</a:t>
            </a:r>
            <a:r>
              <a:rPr lang="en-US" sz="3200" dirty="0">
                <a:latin typeface="Arial" panose="020B0604020202020204" pitchFamily="34" charset="0"/>
                <a:cs typeface="Arial" panose="020B0604020202020204" pitchFamily="34" charset="0"/>
              </a:rPr>
              <a:t> et </a:t>
            </a:r>
            <a:r>
              <a:rPr lang="en-US" sz="3200" dirty="0" err="1">
                <a:latin typeface="Arial" panose="020B0604020202020204" pitchFamily="34" charset="0"/>
                <a:cs typeface="Arial" panose="020B0604020202020204" pitchFamily="34" charset="0"/>
              </a:rPr>
              <a:t>enduci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idunt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corecta</a:t>
            </a:r>
            <a:endParaRPr lang="en-US" sz="3200" dirty="0">
              <a:latin typeface="Arial" panose="020B0604020202020204" pitchFamily="34" charset="0"/>
              <a:cs typeface="Arial" panose="020B0604020202020204" pitchFamily="34" charset="0"/>
            </a:endParaRPr>
          </a:p>
        </p:txBody>
      </p:sp>
      <p:sp>
        <p:nvSpPr>
          <p:cNvPr id="30" name="Rectangle 29">
            <a:extLst>
              <a:ext uri="{FF2B5EF4-FFF2-40B4-BE49-F238E27FC236}">
                <a16:creationId xmlns:a16="http://schemas.microsoft.com/office/drawing/2014/main" id="{AED851E9-E51A-ED49-A61B-057C0BBBC14E}"/>
              </a:ext>
            </a:extLst>
          </p:cNvPr>
          <p:cNvSpPr/>
          <p:nvPr/>
        </p:nvSpPr>
        <p:spPr>
          <a:xfrm>
            <a:off x="1371600" y="18272156"/>
            <a:ext cx="11239500" cy="1404257"/>
          </a:xfrm>
          <a:prstGeom prst="rect">
            <a:avLst/>
          </a:prstGeom>
          <a:solidFill>
            <a:srgbClr val="BF5700"/>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latin typeface="Arial" panose="020B0604020202020204" pitchFamily="34" charset="0"/>
                <a:cs typeface="Arial" panose="020B0604020202020204" pitchFamily="34" charset="0"/>
              </a:rPr>
              <a:t>Research Goal</a:t>
            </a:r>
            <a:endParaRPr lang="en-US" sz="6000" dirty="0">
              <a:latin typeface="Arial" panose="020B0604020202020204" pitchFamily="34" charset="0"/>
              <a:cs typeface="Arial" panose="020B0604020202020204" pitchFamily="34" charset="0"/>
            </a:endParaRPr>
          </a:p>
        </p:txBody>
      </p:sp>
      <p:sp>
        <p:nvSpPr>
          <p:cNvPr id="31" name="TextBox 30">
            <a:extLst>
              <a:ext uri="{FF2B5EF4-FFF2-40B4-BE49-F238E27FC236}">
                <a16:creationId xmlns:a16="http://schemas.microsoft.com/office/drawing/2014/main" id="{C749BD8B-14BE-2241-A82B-B42560239818}"/>
              </a:ext>
            </a:extLst>
          </p:cNvPr>
          <p:cNvSpPr txBox="1"/>
          <p:nvPr/>
        </p:nvSpPr>
        <p:spPr>
          <a:xfrm>
            <a:off x="1371600" y="20133614"/>
            <a:ext cx="11239500" cy="2554545"/>
          </a:xfrm>
          <a:prstGeom prst="rect">
            <a:avLst/>
          </a:prstGeom>
          <a:noFill/>
        </p:spPr>
        <p:txBody>
          <a:bodyPr wrap="square" rtlCol="0">
            <a:spAutoFit/>
          </a:bodyPr>
          <a:lstStyle/>
          <a:p>
            <a:r>
              <a:rPr lang="en-US" sz="3200" dirty="0" err="1">
                <a:latin typeface="Arial" panose="020B0604020202020204" pitchFamily="34" charset="0"/>
                <a:cs typeface="Arial" panose="020B0604020202020204" pitchFamily="34" charset="0"/>
              </a:rPr>
              <a:t>Ugiatempore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evenis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rae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doluptatum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fugiam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earchitiam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tempe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susdam</a:t>
            </a:r>
            <a:r>
              <a:rPr lang="en-US" sz="3200" dirty="0">
                <a:latin typeface="Arial" panose="020B0604020202020204" pitchFamily="34" charset="0"/>
                <a:cs typeface="Arial" panose="020B0604020202020204" pitchFamily="34" charset="0"/>
              </a:rPr>
              <a:t> qui </a:t>
            </a:r>
            <a:r>
              <a:rPr lang="en-US" sz="3200" dirty="0" err="1">
                <a:latin typeface="Arial" panose="020B0604020202020204" pitchFamily="34" charset="0"/>
                <a:cs typeface="Arial" panose="020B0604020202020204" pitchFamily="34" charset="0"/>
              </a:rPr>
              <a:t>asimin</a:t>
            </a:r>
            <a:r>
              <a:rPr lang="en-US" sz="3200" dirty="0">
                <a:latin typeface="Arial" panose="020B0604020202020204" pitchFamily="34" charset="0"/>
                <a:cs typeface="Arial" panose="020B0604020202020204" pitchFamily="34" charset="0"/>
              </a:rPr>
              <a:t> et </a:t>
            </a:r>
            <a:r>
              <a:rPr lang="en-US" sz="3200" dirty="0" err="1">
                <a:latin typeface="Arial" panose="020B0604020202020204" pitchFamily="34" charset="0"/>
                <a:cs typeface="Arial" panose="020B0604020202020204" pitchFamily="34" charset="0"/>
              </a:rPr>
              <a:t>quissequam</a:t>
            </a:r>
            <a:r>
              <a:rPr lang="en-US" sz="3200" dirty="0">
                <a:latin typeface="Arial" panose="020B0604020202020204" pitchFamily="34" charset="0"/>
                <a:cs typeface="Arial" panose="020B0604020202020204" pitchFamily="34" charset="0"/>
              </a:rPr>
              <a:t> la </a:t>
            </a:r>
            <a:r>
              <a:rPr lang="en-US" sz="3200" dirty="0" err="1">
                <a:latin typeface="Arial" panose="020B0604020202020204" pitchFamily="34" charset="0"/>
                <a:cs typeface="Arial" panose="020B0604020202020204" pitchFamily="34" charset="0"/>
              </a:rPr>
              <a:t>ni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ipsunt</a:t>
            </a:r>
            <a:r>
              <a:rPr lang="en-US" sz="3200" dirty="0">
                <a:latin typeface="Arial" panose="020B0604020202020204" pitchFamily="34" charset="0"/>
                <a:cs typeface="Arial" panose="020B0604020202020204" pitchFamily="34" charset="0"/>
              </a:rPr>
              <a:t>.</a:t>
            </a:r>
          </a:p>
          <a:p>
            <a:r>
              <a:rPr lang="en-US" sz="3200" dirty="0">
                <a:latin typeface="Arial" panose="020B0604020202020204" pitchFamily="34" charset="0"/>
                <a:cs typeface="Arial" panose="020B0604020202020204" pitchFamily="34" charset="0"/>
              </a:rPr>
              <a:t>Ditat que a </a:t>
            </a:r>
            <a:r>
              <a:rPr lang="en-US" sz="3200" dirty="0" err="1">
                <a:latin typeface="Arial" panose="020B0604020202020204" pitchFamily="34" charset="0"/>
                <a:cs typeface="Arial" panose="020B0604020202020204" pitchFamily="34" charset="0"/>
              </a:rPr>
              <a:t>quibus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dolutatur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sedit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aliam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apienda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versper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feriti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delia</a:t>
            </a:r>
            <a:r>
              <a:rPr lang="en-US" sz="3200" dirty="0">
                <a:latin typeface="Arial" panose="020B0604020202020204" pitchFamily="34" charset="0"/>
                <a:cs typeface="Arial" panose="020B0604020202020204" pitchFamily="34" charset="0"/>
              </a:rPr>
              <a:t> pa </a:t>
            </a:r>
            <a:r>
              <a:rPr lang="en-US" sz="3200" dirty="0" err="1">
                <a:latin typeface="Arial" panose="020B0604020202020204" pitchFamily="34" charset="0"/>
                <a:cs typeface="Arial" panose="020B0604020202020204" pitchFamily="34" charset="0"/>
              </a:rPr>
              <a:t>dolo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quamus</a:t>
            </a:r>
            <a:r>
              <a:rPr lang="en-US" sz="3200" dirty="0">
                <a:latin typeface="Arial" panose="020B0604020202020204" pitchFamily="34" charset="0"/>
                <a:cs typeface="Arial" panose="020B0604020202020204" pitchFamily="34" charset="0"/>
              </a:rPr>
              <a:t> arum </a:t>
            </a:r>
            <a:r>
              <a:rPr lang="en-US" sz="3200" dirty="0" err="1">
                <a:latin typeface="Arial" panose="020B0604020202020204" pitchFamily="34" charset="0"/>
                <a:cs typeface="Arial" panose="020B0604020202020204" pitchFamily="34" charset="0"/>
              </a:rPr>
              <a:t>es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endellu</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pisquia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aditatur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audam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earupid</a:t>
            </a:r>
            <a:r>
              <a:rPr lang="en-US" sz="3200" dirty="0">
                <a:latin typeface="Arial" panose="020B0604020202020204" pitchFamily="34" charset="0"/>
                <a:cs typeface="Arial" panose="020B0604020202020204" pitchFamily="34" charset="0"/>
              </a:rPr>
              <a:t> quo</a:t>
            </a:r>
          </a:p>
        </p:txBody>
      </p:sp>
      <p:sp>
        <p:nvSpPr>
          <p:cNvPr id="32" name="Rectangle 31">
            <a:extLst>
              <a:ext uri="{FF2B5EF4-FFF2-40B4-BE49-F238E27FC236}">
                <a16:creationId xmlns:a16="http://schemas.microsoft.com/office/drawing/2014/main" id="{5553E91D-E68F-C54B-92D9-D0562FA74226}"/>
              </a:ext>
            </a:extLst>
          </p:cNvPr>
          <p:cNvSpPr/>
          <p:nvPr/>
        </p:nvSpPr>
        <p:spPr>
          <a:xfrm>
            <a:off x="1371600" y="23460528"/>
            <a:ext cx="11239500" cy="1404257"/>
          </a:xfrm>
          <a:prstGeom prst="rect">
            <a:avLst/>
          </a:prstGeom>
          <a:solidFill>
            <a:srgbClr val="BF5700"/>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latin typeface="Arial" panose="020B0604020202020204" pitchFamily="34" charset="0"/>
                <a:cs typeface="Arial" panose="020B0604020202020204" pitchFamily="34" charset="0"/>
              </a:rPr>
              <a:t>Methods</a:t>
            </a:r>
          </a:p>
        </p:txBody>
      </p:sp>
      <p:sp>
        <p:nvSpPr>
          <p:cNvPr id="34" name="Rectangle 33">
            <a:extLst>
              <a:ext uri="{FF2B5EF4-FFF2-40B4-BE49-F238E27FC236}">
                <a16:creationId xmlns:a16="http://schemas.microsoft.com/office/drawing/2014/main" id="{BF1332FF-D8B3-0B41-96D8-0E173A70837B}"/>
              </a:ext>
            </a:extLst>
          </p:cNvPr>
          <p:cNvSpPr/>
          <p:nvPr/>
        </p:nvSpPr>
        <p:spPr>
          <a:xfrm>
            <a:off x="13754100" y="8229600"/>
            <a:ext cx="23660100" cy="1404257"/>
          </a:xfrm>
          <a:prstGeom prst="rect">
            <a:avLst/>
          </a:prstGeom>
          <a:solidFill>
            <a:srgbClr val="BF5700"/>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latin typeface="Arial" panose="020B0604020202020204" pitchFamily="34" charset="0"/>
                <a:cs typeface="Arial" panose="020B0604020202020204" pitchFamily="34" charset="0"/>
              </a:rPr>
              <a:t>Figures and Results</a:t>
            </a:r>
            <a:endParaRPr lang="en-US" sz="6000" dirty="0">
              <a:latin typeface="Arial" panose="020B0604020202020204" pitchFamily="34" charset="0"/>
              <a:cs typeface="Arial" panose="020B0604020202020204" pitchFamily="34" charset="0"/>
            </a:endParaRPr>
          </a:p>
        </p:txBody>
      </p:sp>
      <p:sp>
        <p:nvSpPr>
          <p:cNvPr id="36" name="Rectangle 35">
            <a:extLst>
              <a:ext uri="{FF2B5EF4-FFF2-40B4-BE49-F238E27FC236}">
                <a16:creationId xmlns:a16="http://schemas.microsoft.com/office/drawing/2014/main" id="{21B3CADE-3DDC-5C46-9768-F309F35EA439}"/>
              </a:ext>
            </a:extLst>
          </p:cNvPr>
          <p:cNvSpPr/>
          <p:nvPr/>
        </p:nvSpPr>
        <p:spPr>
          <a:xfrm>
            <a:off x="38557200" y="8229600"/>
            <a:ext cx="11277600" cy="1404257"/>
          </a:xfrm>
          <a:prstGeom prst="rect">
            <a:avLst/>
          </a:prstGeom>
          <a:solidFill>
            <a:srgbClr val="BF5700"/>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latin typeface="Arial" panose="020B0604020202020204" pitchFamily="34" charset="0"/>
                <a:cs typeface="Arial" panose="020B0604020202020204" pitchFamily="34" charset="0"/>
              </a:rPr>
              <a:t>Conclusion</a:t>
            </a:r>
            <a:endParaRPr lang="en-US" sz="6000" dirty="0">
              <a:latin typeface="Arial" panose="020B0604020202020204" pitchFamily="34" charset="0"/>
              <a:cs typeface="Arial" panose="020B0604020202020204" pitchFamily="34" charset="0"/>
            </a:endParaRPr>
          </a:p>
        </p:txBody>
      </p:sp>
      <p:sp>
        <p:nvSpPr>
          <p:cNvPr id="38" name="Rectangle 37">
            <a:extLst>
              <a:ext uri="{FF2B5EF4-FFF2-40B4-BE49-F238E27FC236}">
                <a16:creationId xmlns:a16="http://schemas.microsoft.com/office/drawing/2014/main" id="{4B5464B4-DE44-1A4C-8304-7A19C54B2B9B}"/>
              </a:ext>
            </a:extLst>
          </p:cNvPr>
          <p:cNvSpPr/>
          <p:nvPr/>
        </p:nvSpPr>
        <p:spPr>
          <a:xfrm>
            <a:off x="38557200" y="23460528"/>
            <a:ext cx="11277600" cy="1404257"/>
          </a:xfrm>
          <a:prstGeom prst="rect">
            <a:avLst/>
          </a:prstGeom>
          <a:solidFill>
            <a:srgbClr val="BF5700"/>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latin typeface="Arial" panose="020B0604020202020204" pitchFamily="34" charset="0"/>
                <a:cs typeface="Arial" panose="020B0604020202020204" pitchFamily="34" charset="0"/>
              </a:rPr>
              <a:t>Acknowledgments</a:t>
            </a:r>
            <a:endParaRPr lang="en-US" sz="6000" dirty="0">
              <a:latin typeface="Arial" panose="020B0604020202020204" pitchFamily="34" charset="0"/>
              <a:cs typeface="Arial" panose="020B0604020202020204" pitchFamily="34" charset="0"/>
            </a:endParaRPr>
          </a:p>
        </p:txBody>
      </p:sp>
      <p:sp>
        <p:nvSpPr>
          <p:cNvPr id="39" name="TextBox 38">
            <a:extLst>
              <a:ext uri="{FF2B5EF4-FFF2-40B4-BE49-F238E27FC236}">
                <a16:creationId xmlns:a16="http://schemas.microsoft.com/office/drawing/2014/main" id="{9EC33640-EEE9-834D-A841-8A6950BBE04A}"/>
              </a:ext>
            </a:extLst>
          </p:cNvPr>
          <p:cNvSpPr txBox="1"/>
          <p:nvPr/>
        </p:nvSpPr>
        <p:spPr>
          <a:xfrm>
            <a:off x="38557200" y="25321986"/>
            <a:ext cx="11277600" cy="3539430"/>
          </a:xfrm>
          <a:prstGeom prst="rect">
            <a:avLst/>
          </a:prstGeom>
          <a:noFill/>
        </p:spPr>
        <p:txBody>
          <a:bodyPr wrap="square" rtlCol="0">
            <a:spAutoFit/>
          </a:bodyPr>
          <a:lstStyle/>
          <a:p>
            <a:r>
              <a:rPr lang="en-US" sz="3200" dirty="0" err="1">
                <a:latin typeface="Arial" panose="020B0604020202020204" pitchFamily="34" charset="0"/>
                <a:cs typeface="Arial" panose="020B0604020202020204" pitchFamily="34" charset="0"/>
              </a:rPr>
              <a:t>Vitam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voloria</a:t>
            </a:r>
            <a:r>
              <a:rPr lang="en-US" sz="3200" dirty="0">
                <a:latin typeface="Arial" panose="020B0604020202020204" pitchFamily="34" charset="0"/>
                <a:cs typeface="Arial" panose="020B0604020202020204" pitchFamily="34" charset="0"/>
              </a:rPr>
              <a:t> con et, cum </a:t>
            </a:r>
            <a:r>
              <a:rPr lang="en-US" sz="3200" dirty="0" err="1">
                <a:latin typeface="Arial" panose="020B0604020202020204" pitchFamily="34" charset="0"/>
                <a:cs typeface="Arial" panose="020B0604020202020204" pitchFamily="34" charset="0"/>
              </a:rPr>
              <a:t>laboreium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nam</a:t>
            </a:r>
            <a:r>
              <a:rPr lang="en-US" sz="3200" dirty="0">
                <a:latin typeface="Arial" panose="020B0604020202020204" pitchFamily="34" charset="0"/>
                <a:cs typeface="Arial" panose="020B0604020202020204" pitchFamily="34" charset="0"/>
              </a:rPr>
              <a:t> cum, </a:t>
            </a:r>
            <a:r>
              <a:rPr lang="en-US" sz="3200" dirty="0" err="1">
                <a:latin typeface="Arial" panose="020B0604020202020204" pitchFamily="34" charset="0"/>
                <a:cs typeface="Arial" panose="020B0604020202020204" pitchFamily="34" charset="0"/>
              </a:rPr>
              <a:t>quat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paris</a:t>
            </a:r>
            <a:r>
              <a:rPr lang="en-US" sz="3200" dirty="0">
                <a:latin typeface="Arial" panose="020B0604020202020204" pitchFamily="34" charset="0"/>
                <a:cs typeface="Arial" panose="020B0604020202020204" pitchFamily="34" charset="0"/>
              </a:rPr>
              <a:t> as core </a:t>
            </a:r>
            <a:r>
              <a:rPr lang="en-US" sz="3200" dirty="0" err="1">
                <a:latin typeface="Arial" panose="020B0604020202020204" pitchFamily="34" charset="0"/>
                <a:cs typeface="Arial" panose="020B0604020202020204" pitchFamily="34" charset="0"/>
              </a:rPr>
              <a:t>volorest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sust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exceatur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antio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voluptas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eumquatendit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doluptatet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aut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landignam</a:t>
            </a:r>
            <a:r>
              <a:rPr lang="en-US" sz="3200" dirty="0">
                <a:latin typeface="Arial" panose="020B0604020202020204" pitchFamily="34" charset="0"/>
                <a:cs typeface="Arial" panose="020B0604020202020204" pitchFamily="34" charset="0"/>
              </a:rPr>
              <a:t> que </a:t>
            </a:r>
            <a:r>
              <a:rPr lang="en-US" sz="3200" dirty="0" err="1">
                <a:latin typeface="Arial" panose="020B0604020202020204" pitchFamily="34" charset="0"/>
                <a:cs typeface="Arial" panose="020B0604020202020204" pitchFamily="34" charset="0"/>
              </a:rPr>
              <a:t>lantur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sania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dem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escidit</a:t>
            </a:r>
            <a:r>
              <a:rPr lang="en-US" sz="3200" dirty="0">
                <a:latin typeface="Arial" panose="020B0604020202020204" pitchFamily="34" charset="0"/>
                <a:cs typeface="Arial" panose="020B0604020202020204" pitchFamily="34" charset="0"/>
              </a:rPr>
              <a:t> min </a:t>
            </a:r>
            <a:r>
              <a:rPr lang="en-US" sz="3200" dirty="0" err="1">
                <a:latin typeface="Arial" panose="020B0604020202020204" pitchFamily="34" charset="0"/>
                <a:cs typeface="Arial" panose="020B0604020202020204" pitchFamily="34" charset="0"/>
              </a:rPr>
              <a:t>reruptiaero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velis</a:t>
            </a:r>
            <a:r>
              <a:rPr lang="en-US" sz="3200" dirty="0">
                <a:latin typeface="Arial" panose="020B0604020202020204" pitchFamily="34" charset="0"/>
                <a:cs typeface="Arial" panose="020B0604020202020204" pitchFamily="34" charset="0"/>
              </a:rPr>
              <a:t> maximus </a:t>
            </a:r>
            <a:r>
              <a:rPr lang="en-US" sz="3200" dirty="0" err="1">
                <a:latin typeface="Arial" panose="020B0604020202020204" pitchFamily="34" charset="0"/>
                <a:cs typeface="Arial" panose="020B0604020202020204" pitchFamily="34" charset="0"/>
              </a:rPr>
              <a:t>aut</a:t>
            </a:r>
            <a:r>
              <a:rPr lang="en-US" sz="3200" dirty="0">
                <a:latin typeface="Arial" panose="020B0604020202020204" pitchFamily="34" charset="0"/>
                <a:cs typeface="Arial" panose="020B0604020202020204" pitchFamily="34" charset="0"/>
              </a:rPr>
              <a:t> que </a:t>
            </a:r>
            <a:r>
              <a:rPr lang="en-US" sz="3200" dirty="0" err="1">
                <a:latin typeface="Arial" panose="020B0604020202020204" pitchFamily="34" charset="0"/>
                <a:cs typeface="Arial" panose="020B0604020202020204" pitchFamily="34" charset="0"/>
              </a:rPr>
              <a:t>pe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aliquas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sequidisit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omnient</a:t>
            </a:r>
            <a:r>
              <a:rPr lang="en-US" sz="3200" dirty="0">
                <a:latin typeface="Arial" panose="020B0604020202020204" pitchFamily="34" charset="0"/>
                <a:cs typeface="Arial" panose="020B0604020202020204" pitchFamily="34" charset="0"/>
              </a:rPr>
              <a:t> hit lam </a:t>
            </a:r>
            <a:r>
              <a:rPr lang="en-US" sz="3200" dirty="0" err="1">
                <a:latin typeface="Arial" panose="020B0604020202020204" pitchFamily="34" charset="0"/>
                <a:cs typeface="Arial" panose="020B0604020202020204" pitchFamily="34" charset="0"/>
              </a:rPr>
              <a:t>eicias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modio</a:t>
            </a:r>
            <a:r>
              <a:rPr lang="en-US" sz="3200" dirty="0">
                <a:latin typeface="Arial" panose="020B0604020202020204" pitchFamily="34" charset="0"/>
                <a:cs typeface="Arial" panose="020B0604020202020204" pitchFamily="34" charset="0"/>
              </a:rPr>
              <a:t> con </a:t>
            </a:r>
            <a:r>
              <a:rPr lang="en-US" sz="3200" dirty="0" err="1">
                <a:latin typeface="Arial" panose="020B0604020202020204" pitchFamily="34" charset="0"/>
                <a:cs typeface="Arial" panose="020B0604020202020204" pitchFamily="34" charset="0"/>
              </a:rPr>
              <a:t>nisin</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pediam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ent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cust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accaborit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odio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corehen</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dendae</a:t>
            </a:r>
            <a:r>
              <a:rPr lang="en-US" sz="3200" dirty="0">
                <a:latin typeface="Arial" panose="020B0604020202020204" pitchFamily="34" charset="0"/>
                <a:cs typeface="Arial" panose="020B0604020202020204" pitchFamily="34" charset="0"/>
              </a:rPr>
              <a:t> nonet </a:t>
            </a:r>
            <a:r>
              <a:rPr lang="en-US" sz="3200" dirty="0" err="1">
                <a:latin typeface="Arial" panose="020B0604020202020204" pitchFamily="34" charset="0"/>
                <a:cs typeface="Arial" panose="020B0604020202020204" pitchFamily="34" charset="0"/>
              </a:rPr>
              <a:t>eliquam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aperorepe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autatem</a:t>
            </a:r>
            <a:endParaRPr lang="en-US" sz="3200" dirty="0">
              <a:latin typeface="Arial" panose="020B0604020202020204" pitchFamily="34" charset="0"/>
              <a:cs typeface="Arial" panose="020B0604020202020204" pitchFamily="34" charset="0"/>
            </a:endParaRPr>
          </a:p>
        </p:txBody>
      </p:sp>
      <p:sp>
        <p:nvSpPr>
          <p:cNvPr id="40" name="Rectangle 39">
            <a:extLst>
              <a:ext uri="{FF2B5EF4-FFF2-40B4-BE49-F238E27FC236}">
                <a16:creationId xmlns:a16="http://schemas.microsoft.com/office/drawing/2014/main" id="{96AC576E-DF67-1346-8B23-A276FB195AF9}"/>
              </a:ext>
            </a:extLst>
          </p:cNvPr>
          <p:cNvSpPr/>
          <p:nvPr/>
        </p:nvSpPr>
        <p:spPr>
          <a:xfrm>
            <a:off x="38557200" y="30013728"/>
            <a:ext cx="11277600" cy="1404257"/>
          </a:xfrm>
          <a:prstGeom prst="rect">
            <a:avLst/>
          </a:prstGeom>
          <a:solidFill>
            <a:srgbClr val="BF5700"/>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latin typeface="Arial" panose="020B0604020202020204" pitchFamily="34" charset="0"/>
                <a:cs typeface="Arial" panose="020B0604020202020204" pitchFamily="34" charset="0"/>
              </a:rPr>
              <a:t>References</a:t>
            </a:r>
            <a:endParaRPr lang="en-US" sz="6000" dirty="0">
              <a:latin typeface="Arial" panose="020B0604020202020204" pitchFamily="34" charset="0"/>
              <a:cs typeface="Arial" panose="020B0604020202020204" pitchFamily="34" charset="0"/>
            </a:endParaRPr>
          </a:p>
        </p:txBody>
      </p:sp>
      <p:sp>
        <p:nvSpPr>
          <p:cNvPr id="41" name="TextBox 40">
            <a:extLst>
              <a:ext uri="{FF2B5EF4-FFF2-40B4-BE49-F238E27FC236}">
                <a16:creationId xmlns:a16="http://schemas.microsoft.com/office/drawing/2014/main" id="{D3B14DD9-B7DC-9649-93B5-3E6B59AB53A6}"/>
              </a:ext>
            </a:extLst>
          </p:cNvPr>
          <p:cNvSpPr txBox="1"/>
          <p:nvPr/>
        </p:nvSpPr>
        <p:spPr>
          <a:xfrm>
            <a:off x="38557200" y="31875186"/>
            <a:ext cx="11277600" cy="3539430"/>
          </a:xfrm>
          <a:prstGeom prst="rect">
            <a:avLst/>
          </a:prstGeom>
          <a:noFill/>
        </p:spPr>
        <p:txBody>
          <a:bodyPr wrap="square" rtlCol="0">
            <a:spAutoFit/>
          </a:bodyPr>
          <a:lstStyle/>
          <a:p>
            <a:r>
              <a:rPr lang="en-US" sz="3200" dirty="0" err="1">
                <a:latin typeface="Arial" panose="020B0604020202020204" pitchFamily="34" charset="0"/>
                <a:cs typeface="Arial" panose="020B0604020202020204" pitchFamily="34" charset="0"/>
              </a:rPr>
              <a:t>Vitam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voloria</a:t>
            </a:r>
            <a:r>
              <a:rPr lang="en-US" sz="3200" dirty="0">
                <a:latin typeface="Arial" panose="020B0604020202020204" pitchFamily="34" charset="0"/>
                <a:cs typeface="Arial" panose="020B0604020202020204" pitchFamily="34" charset="0"/>
              </a:rPr>
              <a:t> con et, cum </a:t>
            </a:r>
            <a:r>
              <a:rPr lang="en-US" sz="3200" dirty="0" err="1">
                <a:latin typeface="Arial" panose="020B0604020202020204" pitchFamily="34" charset="0"/>
                <a:cs typeface="Arial" panose="020B0604020202020204" pitchFamily="34" charset="0"/>
              </a:rPr>
              <a:t>laboreium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nam</a:t>
            </a:r>
            <a:r>
              <a:rPr lang="en-US" sz="3200" dirty="0">
                <a:latin typeface="Arial" panose="020B0604020202020204" pitchFamily="34" charset="0"/>
                <a:cs typeface="Arial" panose="020B0604020202020204" pitchFamily="34" charset="0"/>
              </a:rPr>
              <a:t> cum, </a:t>
            </a:r>
            <a:r>
              <a:rPr lang="en-US" sz="3200" dirty="0" err="1">
                <a:latin typeface="Arial" panose="020B0604020202020204" pitchFamily="34" charset="0"/>
                <a:cs typeface="Arial" panose="020B0604020202020204" pitchFamily="34" charset="0"/>
              </a:rPr>
              <a:t>quat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paris</a:t>
            </a:r>
            <a:r>
              <a:rPr lang="en-US" sz="3200" dirty="0">
                <a:latin typeface="Arial" panose="020B0604020202020204" pitchFamily="34" charset="0"/>
                <a:cs typeface="Arial" panose="020B0604020202020204" pitchFamily="34" charset="0"/>
              </a:rPr>
              <a:t> as core </a:t>
            </a:r>
            <a:r>
              <a:rPr lang="en-US" sz="3200" dirty="0" err="1">
                <a:latin typeface="Arial" panose="020B0604020202020204" pitchFamily="34" charset="0"/>
                <a:cs typeface="Arial" panose="020B0604020202020204" pitchFamily="34" charset="0"/>
              </a:rPr>
              <a:t>volorest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sust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exceatur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antio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voluptas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eumquatendit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doluptatet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aut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landignam</a:t>
            </a:r>
            <a:r>
              <a:rPr lang="en-US" sz="3200" dirty="0">
                <a:latin typeface="Arial" panose="020B0604020202020204" pitchFamily="34" charset="0"/>
                <a:cs typeface="Arial" panose="020B0604020202020204" pitchFamily="34" charset="0"/>
              </a:rPr>
              <a:t> que </a:t>
            </a:r>
            <a:r>
              <a:rPr lang="en-US" sz="3200" dirty="0" err="1">
                <a:latin typeface="Arial" panose="020B0604020202020204" pitchFamily="34" charset="0"/>
                <a:cs typeface="Arial" panose="020B0604020202020204" pitchFamily="34" charset="0"/>
              </a:rPr>
              <a:t>lantur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sania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dem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escidit</a:t>
            </a:r>
            <a:r>
              <a:rPr lang="en-US" sz="3200" dirty="0">
                <a:latin typeface="Arial" panose="020B0604020202020204" pitchFamily="34" charset="0"/>
                <a:cs typeface="Arial" panose="020B0604020202020204" pitchFamily="34" charset="0"/>
              </a:rPr>
              <a:t> min </a:t>
            </a:r>
            <a:r>
              <a:rPr lang="en-US" sz="3200" dirty="0" err="1">
                <a:latin typeface="Arial" panose="020B0604020202020204" pitchFamily="34" charset="0"/>
                <a:cs typeface="Arial" panose="020B0604020202020204" pitchFamily="34" charset="0"/>
              </a:rPr>
              <a:t>reruptiaero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velis</a:t>
            </a:r>
            <a:r>
              <a:rPr lang="en-US" sz="3200" dirty="0">
                <a:latin typeface="Arial" panose="020B0604020202020204" pitchFamily="34" charset="0"/>
                <a:cs typeface="Arial" panose="020B0604020202020204" pitchFamily="34" charset="0"/>
              </a:rPr>
              <a:t> maximus </a:t>
            </a:r>
            <a:r>
              <a:rPr lang="en-US" sz="3200" dirty="0" err="1">
                <a:latin typeface="Arial" panose="020B0604020202020204" pitchFamily="34" charset="0"/>
                <a:cs typeface="Arial" panose="020B0604020202020204" pitchFamily="34" charset="0"/>
              </a:rPr>
              <a:t>aut</a:t>
            </a:r>
            <a:r>
              <a:rPr lang="en-US" sz="3200" dirty="0">
                <a:latin typeface="Arial" panose="020B0604020202020204" pitchFamily="34" charset="0"/>
                <a:cs typeface="Arial" panose="020B0604020202020204" pitchFamily="34" charset="0"/>
              </a:rPr>
              <a:t> que </a:t>
            </a:r>
            <a:r>
              <a:rPr lang="en-US" sz="3200" dirty="0" err="1">
                <a:latin typeface="Arial" panose="020B0604020202020204" pitchFamily="34" charset="0"/>
                <a:cs typeface="Arial" panose="020B0604020202020204" pitchFamily="34" charset="0"/>
              </a:rPr>
              <a:t>pe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aliquas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sequidisit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omnient</a:t>
            </a:r>
            <a:r>
              <a:rPr lang="en-US" sz="3200" dirty="0">
                <a:latin typeface="Arial" panose="020B0604020202020204" pitchFamily="34" charset="0"/>
                <a:cs typeface="Arial" panose="020B0604020202020204" pitchFamily="34" charset="0"/>
              </a:rPr>
              <a:t> hit lam </a:t>
            </a:r>
            <a:r>
              <a:rPr lang="en-US" sz="3200" dirty="0" err="1">
                <a:latin typeface="Arial" panose="020B0604020202020204" pitchFamily="34" charset="0"/>
                <a:cs typeface="Arial" panose="020B0604020202020204" pitchFamily="34" charset="0"/>
              </a:rPr>
              <a:t>eicias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modio</a:t>
            </a:r>
            <a:r>
              <a:rPr lang="en-US" sz="3200" dirty="0">
                <a:latin typeface="Arial" panose="020B0604020202020204" pitchFamily="34" charset="0"/>
                <a:cs typeface="Arial" panose="020B0604020202020204" pitchFamily="34" charset="0"/>
              </a:rPr>
              <a:t> con </a:t>
            </a:r>
            <a:r>
              <a:rPr lang="en-US" sz="3200" dirty="0" err="1">
                <a:latin typeface="Arial" panose="020B0604020202020204" pitchFamily="34" charset="0"/>
                <a:cs typeface="Arial" panose="020B0604020202020204" pitchFamily="34" charset="0"/>
              </a:rPr>
              <a:t>nisin</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pediam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ent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cust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accaborit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odio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corehen</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dendae</a:t>
            </a:r>
            <a:r>
              <a:rPr lang="en-US" sz="3200" dirty="0">
                <a:latin typeface="Arial" panose="020B0604020202020204" pitchFamily="34" charset="0"/>
                <a:cs typeface="Arial" panose="020B0604020202020204" pitchFamily="34" charset="0"/>
              </a:rPr>
              <a:t> nonet </a:t>
            </a:r>
            <a:r>
              <a:rPr lang="en-US" sz="3200" dirty="0" err="1">
                <a:latin typeface="Arial" panose="020B0604020202020204" pitchFamily="34" charset="0"/>
                <a:cs typeface="Arial" panose="020B0604020202020204" pitchFamily="34" charset="0"/>
              </a:rPr>
              <a:t>eliquam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aperorepe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autatem</a:t>
            </a:r>
            <a:r>
              <a:rPr lang="en-US" sz="3200" dirty="0">
                <a:latin typeface="Arial" panose="020B0604020202020204" pitchFamily="34" charset="0"/>
                <a:cs typeface="Arial" panose="020B0604020202020204" pitchFamily="34" charset="0"/>
              </a:rPr>
              <a:t> voles </a:t>
            </a:r>
            <a:r>
              <a:rPr lang="en-US" sz="3200" dirty="0" err="1">
                <a:latin typeface="Arial" panose="020B0604020202020204" pitchFamily="34" charset="0"/>
                <a:cs typeface="Arial" panose="020B0604020202020204" pitchFamily="34" charset="0"/>
              </a:rPr>
              <a:t>int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odic</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tem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nis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dolorrum</a:t>
            </a:r>
            <a:r>
              <a:rPr lang="en-US" sz="3200" dirty="0">
                <a:latin typeface="Arial" panose="020B0604020202020204" pitchFamily="34" charset="0"/>
                <a:cs typeface="Arial" panose="020B0604020202020204" pitchFamily="34" charset="0"/>
              </a:rPr>
              <a:t> que cores </a:t>
            </a:r>
            <a:r>
              <a:rPr lang="en-US" sz="3200" dirty="0" err="1">
                <a:latin typeface="Arial" panose="020B0604020202020204" pitchFamily="34" charset="0"/>
                <a:cs typeface="Arial" panose="020B0604020202020204" pitchFamily="34" charset="0"/>
              </a:rPr>
              <a:t>doluptaturi</a:t>
            </a:r>
            <a:endParaRPr lang="en-US" sz="3200" dirty="0">
              <a:latin typeface="Arial" panose="020B0604020202020204" pitchFamily="34" charset="0"/>
              <a:cs typeface="Arial" panose="020B0604020202020204" pitchFamily="34" charset="0"/>
            </a:endParaRPr>
          </a:p>
        </p:txBody>
      </p:sp>
      <p:sp>
        <p:nvSpPr>
          <p:cNvPr id="35" name="TextBox 34">
            <a:extLst>
              <a:ext uri="{FF2B5EF4-FFF2-40B4-BE49-F238E27FC236}">
                <a16:creationId xmlns:a16="http://schemas.microsoft.com/office/drawing/2014/main" id="{B266D283-D8CA-9E4E-85D8-D98880B0BA61}"/>
              </a:ext>
            </a:extLst>
          </p:cNvPr>
          <p:cNvSpPr txBox="1"/>
          <p:nvPr/>
        </p:nvSpPr>
        <p:spPr>
          <a:xfrm>
            <a:off x="1371600" y="25321986"/>
            <a:ext cx="11239500" cy="3046988"/>
          </a:xfrm>
          <a:prstGeom prst="rect">
            <a:avLst/>
          </a:prstGeom>
          <a:noFill/>
        </p:spPr>
        <p:txBody>
          <a:bodyPr wrap="square" rtlCol="0">
            <a:spAutoFit/>
          </a:bodyPr>
          <a:lstStyle/>
          <a:p>
            <a:r>
              <a:rPr lang="en-US" sz="3200" dirty="0">
                <a:latin typeface="Arial" panose="020B0604020202020204" pitchFamily="34" charset="0"/>
                <a:cs typeface="Arial" panose="020B0604020202020204" pitchFamily="34" charset="0"/>
              </a:rPr>
              <a:t>Ga. </a:t>
            </a:r>
            <a:r>
              <a:rPr lang="en-US" sz="3200" dirty="0" err="1">
                <a:latin typeface="Arial" panose="020B0604020202020204" pitchFamily="34" charset="0"/>
                <a:cs typeface="Arial" panose="020B0604020202020204" pitchFamily="34" charset="0"/>
              </a:rPr>
              <a:t>Oviduntusam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exerum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fugitat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quae</a:t>
            </a:r>
            <a:r>
              <a:rPr lang="en-US" sz="3200" dirty="0">
                <a:latin typeface="Arial" panose="020B0604020202020204" pitchFamily="34" charset="0"/>
                <a:cs typeface="Arial" panose="020B0604020202020204" pitchFamily="34" charset="0"/>
              </a:rPr>
              <a:t> el </a:t>
            </a:r>
            <a:r>
              <a:rPr lang="en-US" sz="3200" dirty="0" err="1">
                <a:latin typeface="Arial" panose="020B0604020202020204" pitchFamily="34" charset="0"/>
                <a:cs typeface="Arial" panose="020B0604020202020204" pitchFamily="34" charset="0"/>
              </a:rPr>
              <a:t>exersperum</a:t>
            </a:r>
            <a:r>
              <a:rPr lang="en-US" sz="3200" dirty="0">
                <a:latin typeface="Arial" panose="020B0604020202020204" pitchFamily="34" charset="0"/>
                <a:cs typeface="Arial" panose="020B0604020202020204" pitchFamily="34" charset="0"/>
              </a:rPr>
              <a:t> qui </a:t>
            </a:r>
            <a:r>
              <a:rPr lang="en-US" sz="3200" dirty="0" err="1">
                <a:latin typeface="Arial" panose="020B0604020202020204" pitchFamily="34" charset="0"/>
                <a:cs typeface="Arial" panose="020B0604020202020204" pitchFamily="34" charset="0"/>
              </a:rPr>
              <a:t>corum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sitas</a:t>
            </a:r>
            <a:r>
              <a:rPr lang="en-US" sz="3200" dirty="0">
                <a:latin typeface="Arial" panose="020B0604020202020204" pitchFamily="34" charset="0"/>
                <a:cs typeface="Arial" panose="020B0604020202020204" pitchFamily="34" charset="0"/>
              </a:rPr>
              <a:t> que </a:t>
            </a:r>
            <a:r>
              <a:rPr lang="en-US" sz="3200" dirty="0" err="1">
                <a:latin typeface="Arial" panose="020B0604020202020204" pitchFamily="34" charset="0"/>
                <a:cs typeface="Arial" panose="020B0604020202020204" pitchFamily="34" charset="0"/>
              </a:rPr>
              <a:t>officiat</a:t>
            </a:r>
            <a:r>
              <a:rPr lang="en-US" sz="3200" dirty="0">
                <a:latin typeface="Arial" panose="020B0604020202020204" pitchFamily="34" charset="0"/>
                <a:cs typeface="Arial" panose="020B0604020202020204" pitchFamily="34" charset="0"/>
              </a:rPr>
              <a:t> am el </a:t>
            </a:r>
            <a:r>
              <a:rPr lang="en-US" sz="3200" dirty="0" err="1">
                <a:latin typeface="Arial" panose="020B0604020202020204" pitchFamily="34" charset="0"/>
                <a:cs typeface="Arial" panose="020B0604020202020204" pitchFamily="34" charset="0"/>
              </a:rPr>
              <a:t>inust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dunt</a:t>
            </a:r>
            <a:r>
              <a:rPr lang="en-US" sz="3200" dirty="0">
                <a:latin typeface="Arial" panose="020B0604020202020204" pitchFamily="34" charset="0"/>
                <a:cs typeface="Arial" panose="020B0604020202020204" pitchFamily="34" charset="0"/>
              </a:rPr>
              <a:t> mint </a:t>
            </a:r>
            <a:r>
              <a:rPr lang="en-US" sz="3200" dirty="0" err="1">
                <a:latin typeface="Arial" panose="020B0604020202020204" pitchFamily="34" charset="0"/>
                <a:cs typeface="Arial" panose="020B0604020202020204" pitchFamily="34" charset="0"/>
              </a:rPr>
              <a:t>ut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vel</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il</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mintis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vel</a:t>
            </a:r>
            <a:r>
              <a:rPr lang="en-US" sz="3200" dirty="0">
                <a:latin typeface="Arial" panose="020B0604020202020204" pitchFamily="34" charset="0"/>
                <a:cs typeface="Arial" panose="020B0604020202020204" pitchFamily="34" charset="0"/>
              </a:rPr>
              <a:t> maxim </a:t>
            </a:r>
            <a:r>
              <a:rPr lang="en-US" sz="3200" dirty="0" err="1">
                <a:latin typeface="Arial" panose="020B0604020202020204" pitchFamily="34" charset="0"/>
                <a:cs typeface="Arial" panose="020B0604020202020204" pitchFamily="34" charset="0"/>
              </a:rPr>
              <a:t>dolupiet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aut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quatur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aborem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quiae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explitatur</a:t>
            </a:r>
            <a:r>
              <a:rPr lang="en-US" sz="3200" dirty="0">
                <a:latin typeface="Arial" panose="020B0604020202020204" pitchFamily="34" charset="0"/>
                <a:cs typeface="Arial" panose="020B0604020202020204" pitchFamily="34" charset="0"/>
              </a:rPr>
              <a:t> sum </a:t>
            </a:r>
            <a:r>
              <a:rPr lang="en-US" sz="3200" dirty="0" err="1">
                <a:latin typeface="Arial" panose="020B0604020202020204" pitchFamily="34" charset="0"/>
                <a:cs typeface="Arial" panose="020B0604020202020204" pitchFamily="34" charset="0"/>
              </a:rPr>
              <a:t>venihit</a:t>
            </a:r>
            <a:r>
              <a:rPr lang="en-US" sz="3200" dirty="0">
                <a:latin typeface="Arial" panose="020B0604020202020204" pitchFamily="34" charset="0"/>
                <a:cs typeface="Arial" panose="020B0604020202020204" pitchFamily="34" charset="0"/>
              </a:rPr>
              <a:t> quo con </a:t>
            </a:r>
            <a:r>
              <a:rPr lang="en-US" sz="3200" dirty="0" err="1">
                <a:latin typeface="Arial" panose="020B0604020202020204" pitchFamily="34" charset="0"/>
                <a:cs typeface="Arial" panose="020B0604020202020204" pitchFamily="34" charset="0"/>
              </a:rPr>
              <a:t>cusda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volorum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quia</a:t>
            </a:r>
            <a:r>
              <a:rPr lang="en-US" sz="3200" dirty="0">
                <a:latin typeface="Arial" panose="020B0604020202020204" pitchFamily="34" charset="0"/>
                <a:cs typeface="Arial" panose="020B0604020202020204" pitchFamily="34" charset="0"/>
              </a:rPr>
              <a:t> qui </a:t>
            </a:r>
            <a:r>
              <a:rPr lang="en-US" sz="3200" dirty="0" err="1">
                <a:latin typeface="Arial" panose="020B0604020202020204" pitchFamily="34" charset="0"/>
                <a:cs typeface="Arial" panose="020B0604020202020204" pitchFamily="34" charset="0"/>
              </a:rPr>
              <a:t>conessunt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vel</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nullitae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porunto</a:t>
            </a:r>
            <a:r>
              <a:rPr lang="en-US" sz="3200" dirty="0">
                <a:latin typeface="Arial" panose="020B0604020202020204" pitchFamily="34" charset="0"/>
                <a:cs typeface="Arial" panose="020B0604020202020204" pitchFamily="34" charset="0"/>
              </a:rPr>
              <a:t> mod </a:t>
            </a:r>
            <a:r>
              <a:rPr lang="en-US" sz="3200" dirty="0" err="1">
                <a:latin typeface="Arial" panose="020B0604020202020204" pitchFamily="34" charset="0"/>
                <a:cs typeface="Arial" panose="020B0604020202020204" pitchFamily="34" charset="0"/>
              </a:rPr>
              <a:t>maiorio</a:t>
            </a:r>
            <a:r>
              <a:rPr lang="en-US" sz="3200" dirty="0">
                <a:latin typeface="Arial" panose="020B0604020202020204" pitchFamily="34" charset="0"/>
                <a:cs typeface="Arial" panose="020B0604020202020204" pitchFamily="34" charset="0"/>
              </a:rPr>
              <a:t> ex </a:t>
            </a:r>
            <a:r>
              <a:rPr lang="en-US" sz="3200" dirty="0" err="1">
                <a:latin typeface="Arial" panose="020B0604020202020204" pitchFamily="34" charset="0"/>
                <a:cs typeface="Arial" panose="020B0604020202020204" pitchFamily="34" charset="0"/>
              </a:rPr>
              <a:t>es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dolupis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eum</a:t>
            </a:r>
            <a:endParaRPr lang="en-US" sz="3200" dirty="0">
              <a:latin typeface="Arial" panose="020B0604020202020204" pitchFamily="34" charset="0"/>
              <a:cs typeface="Arial" panose="020B0604020202020204" pitchFamily="34" charset="0"/>
            </a:endParaRPr>
          </a:p>
        </p:txBody>
      </p:sp>
      <p:sp>
        <p:nvSpPr>
          <p:cNvPr id="46" name="TextBox 45">
            <a:extLst>
              <a:ext uri="{FF2B5EF4-FFF2-40B4-BE49-F238E27FC236}">
                <a16:creationId xmlns:a16="http://schemas.microsoft.com/office/drawing/2014/main" id="{58172F54-FDD4-DE4C-9157-4E60CC3E76D7}"/>
              </a:ext>
            </a:extLst>
          </p:cNvPr>
          <p:cNvSpPr txBox="1"/>
          <p:nvPr/>
        </p:nvSpPr>
        <p:spPr>
          <a:xfrm>
            <a:off x="38557200" y="19702879"/>
            <a:ext cx="11277598" cy="2554545"/>
          </a:xfrm>
          <a:prstGeom prst="rect">
            <a:avLst/>
          </a:prstGeom>
          <a:noFill/>
        </p:spPr>
        <p:txBody>
          <a:bodyPr wrap="square" rtlCol="0">
            <a:spAutoFit/>
          </a:bodyPr>
          <a:lstStyle/>
          <a:p>
            <a:r>
              <a:rPr lang="en-US" sz="3200" dirty="0" err="1">
                <a:latin typeface="Arial" panose="020B0604020202020204" pitchFamily="34" charset="0"/>
                <a:cs typeface="Arial" panose="020B0604020202020204" pitchFamily="34" charset="0"/>
              </a:rPr>
              <a:t>Vitam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voloria</a:t>
            </a:r>
            <a:r>
              <a:rPr lang="en-US" sz="3200" dirty="0">
                <a:latin typeface="Arial" panose="020B0604020202020204" pitchFamily="34" charset="0"/>
                <a:cs typeface="Arial" panose="020B0604020202020204" pitchFamily="34" charset="0"/>
              </a:rPr>
              <a:t> con et, cum </a:t>
            </a:r>
            <a:r>
              <a:rPr lang="en-US" sz="3200" dirty="0" err="1">
                <a:latin typeface="Arial" panose="020B0604020202020204" pitchFamily="34" charset="0"/>
                <a:cs typeface="Arial" panose="020B0604020202020204" pitchFamily="34" charset="0"/>
              </a:rPr>
              <a:t>laboreium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nam</a:t>
            </a:r>
            <a:r>
              <a:rPr lang="en-US" sz="3200" dirty="0">
                <a:latin typeface="Arial" panose="020B0604020202020204" pitchFamily="34" charset="0"/>
                <a:cs typeface="Arial" panose="020B0604020202020204" pitchFamily="34" charset="0"/>
              </a:rPr>
              <a:t> cum, </a:t>
            </a:r>
            <a:r>
              <a:rPr lang="en-US" sz="3200" dirty="0" err="1">
                <a:latin typeface="Arial" panose="020B0604020202020204" pitchFamily="34" charset="0"/>
                <a:cs typeface="Arial" panose="020B0604020202020204" pitchFamily="34" charset="0"/>
              </a:rPr>
              <a:t>quat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paris</a:t>
            </a:r>
            <a:r>
              <a:rPr lang="en-US" sz="3200" dirty="0">
                <a:latin typeface="Arial" panose="020B0604020202020204" pitchFamily="34" charset="0"/>
                <a:cs typeface="Arial" panose="020B0604020202020204" pitchFamily="34" charset="0"/>
              </a:rPr>
              <a:t> as core </a:t>
            </a:r>
            <a:r>
              <a:rPr lang="en-US" sz="3200" dirty="0" err="1">
                <a:latin typeface="Arial" panose="020B0604020202020204" pitchFamily="34" charset="0"/>
                <a:cs typeface="Arial" panose="020B0604020202020204" pitchFamily="34" charset="0"/>
              </a:rPr>
              <a:t>volorest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sust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exceatur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antio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voluptas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eumquatendit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doluptatet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aut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landignam</a:t>
            </a:r>
            <a:r>
              <a:rPr lang="en-US" sz="3200" dirty="0">
                <a:latin typeface="Arial" panose="020B0604020202020204" pitchFamily="34" charset="0"/>
                <a:cs typeface="Arial" panose="020B0604020202020204" pitchFamily="34" charset="0"/>
              </a:rPr>
              <a:t> que </a:t>
            </a:r>
            <a:r>
              <a:rPr lang="en-US" sz="3200" dirty="0" err="1">
                <a:latin typeface="Arial" panose="020B0604020202020204" pitchFamily="34" charset="0"/>
                <a:cs typeface="Arial" panose="020B0604020202020204" pitchFamily="34" charset="0"/>
              </a:rPr>
              <a:t>lantur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sania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dem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escidit</a:t>
            </a:r>
            <a:r>
              <a:rPr lang="en-US" sz="3200" dirty="0">
                <a:latin typeface="Arial" panose="020B0604020202020204" pitchFamily="34" charset="0"/>
                <a:cs typeface="Arial" panose="020B0604020202020204" pitchFamily="34" charset="0"/>
              </a:rPr>
              <a:t> min </a:t>
            </a:r>
            <a:r>
              <a:rPr lang="en-US" sz="3200" dirty="0" err="1">
                <a:latin typeface="Arial" panose="020B0604020202020204" pitchFamily="34" charset="0"/>
                <a:cs typeface="Arial" panose="020B0604020202020204" pitchFamily="34" charset="0"/>
              </a:rPr>
              <a:t>reruptiaero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velis</a:t>
            </a:r>
            <a:r>
              <a:rPr lang="en-US" sz="3200" dirty="0">
                <a:latin typeface="Arial" panose="020B0604020202020204" pitchFamily="34" charset="0"/>
                <a:cs typeface="Arial" panose="020B0604020202020204" pitchFamily="34" charset="0"/>
              </a:rPr>
              <a:t> maximus </a:t>
            </a:r>
            <a:r>
              <a:rPr lang="en-US" sz="3200" dirty="0" err="1">
                <a:latin typeface="Arial" panose="020B0604020202020204" pitchFamily="34" charset="0"/>
                <a:cs typeface="Arial" panose="020B0604020202020204" pitchFamily="34" charset="0"/>
              </a:rPr>
              <a:t>aut</a:t>
            </a:r>
            <a:r>
              <a:rPr lang="en-US" sz="3200" dirty="0">
                <a:latin typeface="Arial" panose="020B0604020202020204" pitchFamily="34" charset="0"/>
                <a:cs typeface="Arial" panose="020B0604020202020204" pitchFamily="34" charset="0"/>
              </a:rPr>
              <a:t> que </a:t>
            </a:r>
            <a:r>
              <a:rPr lang="en-US" sz="3200" dirty="0" err="1">
                <a:latin typeface="Arial" panose="020B0604020202020204" pitchFamily="34" charset="0"/>
                <a:cs typeface="Arial" panose="020B0604020202020204" pitchFamily="34" charset="0"/>
              </a:rPr>
              <a:t>pe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aliquas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sequidisit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omnient</a:t>
            </a:r>
            <a:endParaRPr lang="en-US" sz="3200" dirty="0">
              <a:latin typeface="Arial" panose="020B0604020202020204" pitchFamily="34" charset="0"/>
              <a:cs typeface="Arial" panose="020B0604020202020204" pitchFamily="34" charset="0"/>
            </a:endParaRPr>
          </a:p>
        </p:txBody>
      </p:sp>
      <p:sp>
        <p:nvSpPr>
          <p:cNvPr id="48" name="Rectangle 47">
            <a:extLst>
              <a:ext uri="{FF2B5EF4-FFF2-40B4-BE49-F238E27FC236}">
                <a16:creationId xmlns:a16="http://schemas.microsoft.com/office/drawing/2014/main" id="{108C3BE2-8C76-0A4E-8404-CB1DECC96F14}"/>
              </a:ext>
            </a:extLst>
          </p:cNvPr>
          <p:cNvSpPr/>
          <p:nvPr/>
        </p:nvSpPr>
        <p:spPr>
          <a:xfrm>
            <a:off x="13754100" y="30013728"/>
            <a:ext cx="23660100" cy="7019472"/>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latin typeface="Arial" panose="020B0604020202020204" pitchFamily="34" charset="0"/>
                <a:cs typeface="Arial" panose="020B0604020202020204" pitchFamily="34" charset="0"/>
              </a:rPr>
              <a:t>figures</a:t>
            </a:r>
          </a:p>
        </p:txBody>
      </p:sp>
      <p:sp>
        <p:nvSpPr>
          <p:cNvPr id="49" name="TextBox 48">
            <a:extLst>
              <a:ext uri="{FF2B5EF4-FFF2-40B4-BE49-F238E27FC236}">
                <a16:creationId xmlns:a16="http://schemas.microsoft.com/office/drawing/2014/main" id="{EC54CC39-07B7-8C4C-8757-354D483444A0}"/>
              </a:ext>
            </a:extLst>
          </p:cNvPr>
          <p:cNvSpPr txBox="1"/>
          <p:nvPr/>
        </p:nvSpPr>
        <p:spPr>
          <a:xfrm>
            <a:off x="13754100" y="24996970"/>
            <a:ext cx="23660100" cy="4524315"/>
          </a:xfrm>
          <a:prstGeom prst="rect">
            <a:avLst/>
          </a:prstGeom>
          <a:noFill/>
        </p:spPr>
        <p:txBody>
          <a:bodyPr wrap="square" rtlCol="0">
            <a:spAutoFit/>
          </a:bodyPr>
          <a:lstStyle/>
          <a:p>
            <a:r>
              <a:rPr lang="en-US" sz="3200" dirty="0" err="1">
                <a:latin typeface="Arial" panose="020B0604020202020204" pitchFamily="34" charset="0"/>
                <a:cs typeface="Arial" panose="020B0604020202020204" pitchFamily="34" charset="0"/>
              </a:rPr>
              <a:t>Imintem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porro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debitis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itius</a:t>
            </a:r>
            <a:r>
              <a:rPr lang="en-US" sz="3200" dirty="0">
                <a:latin typeface="Arial" panose="020B0604020202020204" pitchFamily="34" charset="0"/>
                <a:cs typeface="Arial" panose="020B0604020202020204" pitchFamily="34" charset="0"/>
              </a:rPr>
              <a:t>, nus id </a:t>
            </a:r>
            <a:r>
              <a:rPr lang="en-US" sz="3200" dirty="0" err="1">
                <a:latin typeface="Arial" panose="020B0604020202020204" pitchFamily="34" charset="0"/>
                <a:cs typeface="Arial" panose="020B0604020202020204" pitchFamily="34" charset="0"/>
              </a:rPr>
              <a:t>quat</a:t>
            </a:r>
            <a:r>
              <a:rPr lang="en-US" sz="3200" dirty="0">
                <a:latin typeface="Arial" panose="020B0604020202020204" pitchFamily="34" charset="0"/>
                <a:cs typeface="Arial" panose="020B0604020202020204" pitchFamily="34" charset="0"/>
              </a:rPr>
              <a:t> animus </a:t>
            </a:r>
            <a:r>
              <a:rPr lang="en-US" sz="3200" dirty="0" err="1">
                <a:latin typeface="Arial" panose="020B0604020202020204" pitchFamily="34" charset="0"/>
                <a:cs typeface="Arial" panose="020B0604020202020204" pitchFamily="34" charset="0"/>
              </a:rPr>
              <a:t>auda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platust</a:t>
            </a:r>
            <a:r>
              <a:rPr lang="en-US" sz="3200" dirty="0">
                <a:latin typeface="Arial" panose="020B0604020202020204" pitchFamily="34" charset="0"/>
                <a:cs typeface="Arial" panose="020B0604020202020204" pitchFamily="34" charset="0"/>
              </a:rPr>
              <a:t> et </a:t>
            </a:r>
            <a:r>
              <a:rPr lang="en-US" sz="3200" dirty="0" err="1">
                <a:latin typeface="Arial" panose="020B0604020202020204" pitchFamily="34" charset="0"/>
                <a:cs typeface="Arial" panose="020B0604020202020204" pitchFamily="34" charset="0"/>
              </a:rPr>
              <a:t>imin</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perovitasped</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ipsus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maios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eume</a:t>
            </a:r>
            <a:r>
              <a:rPr lang="en-US" sz="3200" dirty="0">
                <a:latin typeface="Arial" panose="020B0604020202020204" pitchFamily="34" charset="0"/>
                <a:cs typeface="Arial" panose="020B0604020202020204" pitchFamily="34" charset="0"/>
              </a:rPr>
              <a:t> di </a:t>
            </a:r>
            <a:r>
              <a:rPr lang="en-US" sz="3200" dirty="0" err="1">
                <a:latin typeface="Arial" panose="020B0604020202020204" pitchFamily="34" charset="0"/>
                <a:cs typeface="Arial" panose="020B0604020202020204" pitchFamily="34" charset="0"/>
              </a:rPr>
              <a:t>ut</a:t>
            </a:r>
            <a:r>
              <a:rPr lang="en-US" sz="3200" dirty="0">
                <a:latin typeface="Arial" panose="020B0604020202020204" pitchFamily="34" charset="0"/>
                <a:cs typeface="Arial" panose="020B0604020202020204" pitchFamily="34" charset="0"/>
              </a:rPr>
              <a:t> a </a:t>
            </a:r>
            <a:r>
              <a:rPr lang="en-US" sz="3200" dirty="0" err="1">
                <a:latin typeface="Arial" panose="020B0604020202020204" pitchFamily="34" charset="0"/>
                <a:cs typeface="Arial" panose="020B0604020202020204" pitchFamily="34" charset="0"/>
              </a:rPr>
              <a:t>dolupit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sequam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serio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bea</a:t>
            </a:r>
            <a:r>
              <a:rPr lang="en-US" sz="3200" dirty="0">
                <a:latin typeface="Arial" panose="020B0604020202020204" pitchFamily="34" charset="0"/>
                <a:cs typeface="Arial" panose="020B0604020202020204" pitchFamily="34" charset="0"/>
              </a:rPr>
              <a:t> natis </a:t>
            </a:r>
            <a:r>
              <a:rPr lang="en-US" sz="3200" dirty="0" err="1">
                <a:latin typeface="Arial" panose="020B0604020202020204" pitchFamily="34" charset="0"/>
                <a:cs typeface="Arial" panose="020B0604020202020204" pitchFamily="34" charset="0"/>
              </a:rPr>
              <a:t>dolupta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simperiae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nate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molorum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eati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ulparis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magnieniam</a:t>
            </a:r>
            <a:r>
              <a:rPr lang="en-US" sz="3200" dirty="0">
                <a:latin typeface="Arial" panose="020B0604020202020204" pitchFamily="34" charset="0"/>
                <a:cs typeface="Arial" panose="020B0604020202020204" pitchFamily="34" charset="0"/>
              </a:rPr>
              <a:t>, to </a:t>
            </a:r>
            <a:r>
              <a:rPr lang="en-US" sz="3200" dirty="0" err="1">
                <a:latin typeface="Arial" panose="020B0604020202020204" pitchFamily="34" charset="0"/>
                <a:cs typeface="Arial" panose="020B0604020202020204" pitchFamily="34" charset="0"/>
              </a:rPr>
              <a:t>intotatur</a:t>
            </a:r>
            <a:r>
              <a:rPr lang="en-US" sz="3200" dirty="0">
                <a:latin typeface="Arial" panose="020B0604020202020204" pitchFamily="34" charset="0"/>
                <a:cs typeface="Arial" panose="020B0604020202020204" pitchFamily="34" charset="0"/>
              </a:rPr>
              <a:t>?</a:t>
            </a:r>
          </a:p>
          <a:p>
            <a:r>
              <a:rPr lang="en-US" sz="3200" dirty="0" err="1">
                <a:latin typeface="Arial" panose="020B0604020202020204" pitchFamily="34" charset="0"/>
                <a:cs typeface="Arial" panose="020B0604020202020204" pitchFamily="34" charset="0"/>
              </a:rPr>
              <a:t>Sunto</a:t>
            </a:r>
            <a:r>
              <a:rPr lang="en-US" sz="3200" dirty="0">
                <a:latin typeface="Arial" panose="020B0604020202020204" pitchFamily="34" charset="0"/>
                <a:cs typeface="Arial" panose="020B0604020202020204" pitchFamily="34" charset="0"/>
              </a:rPr>
              <a:t> into </a:t>
            </a:r>
            <a:r>
              <a:rPr lang="en-US" sz="3200" dirty="0" err="1">
                <a:latin typeface="Arial" panose="020B0604020202020204" pitchFamily="34" charset="0"/>
                <a:cs typeface="Arial" panose="020B0604020202020204" pitchFamily="34" charset="0"/>
              </a:rPr>
              <a:t>temperi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aturerum</a:t>
            </a:r>
            <a:r>
              <a:rPr lang="en-US" sz="3200" dirty="0">
                <a:latin typeface="Arial" panose="020B0604020202020204" pitchFamily="34" charset="0"/>
                <a:cs typeface="Arial" panose="020B0604020202020204" pitchFamily="34" charset="0"/>
              </a:rPr>
              <a:t> et </a:t>
            </a:r>
            <a:r>
              <a:rPr lang="en-US" sz="3200" dirty="0" err="1">
                <a:latin typeface="Arial" panose="020B0604020202020204" pitchFamily="34" charset="0"/>
                <a:cs typeface="Arial" panose="020B0604020202020204" pitchFamily="34" charset="0"/>
              </a:rPr>
              <a:t>identio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nsectatem</a:t>
            </a:r>
            <a:r>
              <a:rPr lang="en-US" sz="3200" dirty="0">
                <a:latin typeface="Arial" panose="020B0604020202020204" pitchFamily="34" charset="0"/>
                <a:cs typeface="Arial" panose="020B0604020202020204" pitchFamily="34" charset="0"/>
              </a:rPr>
              <a:t> quo </a:t>
            </a:r>
            <a:r>
              <a:rPr lang="en-US" sz="3200" dirty="0" err="1">
                <a:latin typeface="Arial" panose="020B0604020202020204" pitchFamily="34" charset="0"/>
                <a:cs typeface="Arial" panose="020B0604020202020204" pitchFamily="34" charset="0"/>
              </a:rPr>
              <a:t>dolorum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fuga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Itiatur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vendus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quodis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reria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volupienis</a:t>
            </a:r>
            <a:r>
              <a:rPr lang="en-US" sz="3200" dirty="0">
                <a:latin typeface="Arial" panose="020B0604020202020204" pitchFamily="34" charset="0"/>
                <a:cs typeface="Arial" panose="020B0604020202020204" pitchFamily="34" charset="0"/>
              </a:rPr>
              <a:t> con </a:t>
            </a:r>
            <a:r>
              <a:rPr lang="en-US" sz="3200" dirty="0" err="1">
                <a:latin typeface="Arial" panose="020B0604020202020204" pitchFamily="34" charset="0"/>
                <a:cs typeface="Arial" panose="020B0604020202020204" pitchFamily="34" charset="0"/>
              </a:rPr>
              <a:t>posto</a:t>
            </a:r>
            <a:r>
              <a:rPr lang="en-US" sz="3200" dirty="0">
                <a:latin typeface="Arial" panose="020B0604020202020204" pitchFamily="34" charset="0"/>
                <a:cs typeface="Arial" panose="020B0604020202020204" pitchFamily="34" charset="0"/>
              </a:rPr>
              <a:t> dolor </a:t>
            </a:r>
            <a:r>
              <a:rPr lang="en-US" sz="3200" dirty="0" err="1">
                <a:latin typeface="Arial" panose="020B0604020202020204" pitchFamily="34" charset="0"/>
                <a:cs typeface="Arial" panose="020B0604020202020204" pitchFamily="34" charset="0"/>
              </a:rPr>
              <a:t>sam</a:t>
            </a:r>
            <a:r>
              <a:rPr lang="en-US" sz="3200" dirty="0">
                <a:latin typeface="Arial" panose="020B0604020202020204" pitchFamily="34" charset="0"/>
                <a:cs typeface="Arial" panose="020B0604020202020204" pitchFamily="34" charset="0"/>
              </a:rPr>
              <a:t> debit </a:t>
            </a:r>
            <a:r>
              <a:rPr lang="en-US" sz="3200" dirty="0" err="1">
                <a:latin typeface="Arial" panose="020B0604020202020204" pitchFamily="34" charset="0"/>
                <a:cs typeface="Arial" panose="020B0604020202020204" pitchFamily="34" charset="0"/>
              </a:rPr>
              <a:t>experumet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odit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ut</a:t>
            </a:r>
            <a:r>
              <a:rPr lang="en-US" sz="3200" dirty="0">
                <a:latin typeface="Arial" panose="020B0604020202020204" pitchFamily="34" charset="0"/>
                <a:cs typeface="Arial" panose="020B0604020202020204" pitchFamily="34" charset="0"/>
              </a:rPr>
              <a:t> id </a:t>
            </a:r>
            <a:r>
              <a:rPr lang="en-US" sz="3200" dirty="0" err="1">
                <a:latin typeface="Arial" panose="020B0604020202020204" pitchFamily="34" charset="0"/>
                <a:cs typeface="Arial" panose="020B0604020202020204" pitchFamily="34" charset="0"/>
              </a:rPr>
              <a:t>molorrum</a:t>
            </a:r>
            <a:r>
              <a:rPr lang="en-US" sz="3200" dirty="0">
                <a:latin typeface="Arial" panose="020B0604020202020204" pitchFamily="34" charset="0"/>
                <a:cs typeface="Arial" panose="020B0604020202020204" pitchFamily="34" charset="0"/>
              </a:rPr>
              <a:t> que </a:t>
            </a:r>
            <a:r>
              <a:rPr lang="en-US" sz="3200" dirty="0" err="1">
                <a:latin typeface="Arial" panose="020B0604020202020204" pitchFamily="34" charset="0"/>
                <a:cs typeface="Arial" panose="020B0604020202020204" pitchFamily="34" charset="0"/>
              </a:rPr>
              <a:t>quam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fuga</a:t>
            </a:r>
            <a:r>
              <a:rPr lang="en-US" sz="3200" dirty="0">
                <a:latin typeface="Arial" panose="020B0604020202020204" pitchFamily="34" charset="0"/>
                <a:cs typeface="Arial" panose="020B0604020202020204" pitchFamily="34" charset="0"/>
              </a:rPr>
              <a:t>. Et </a:t>
            </a:r>
            <a:r>
              <a:rPr lang="en-US" sz="3200" dirty="0" err="1">
                <a:latin typeface="Arial" panose="020B0604020202020204" pitchFamily="34" charset="0"/>
                <a:cs typeface="Arial" panose="020B0604020202020204" pitchFamily="34" charset="0"/>
              </a:rPr>
              <a:t>volorioraes</a:t>
            </a:r>
            <a:r>
              <a:rPr lang="en-US" sz="3200" dirty="0">
                <a:latin typeface="Arial" panose="020B0604020202020204" pitchFamily="34" charset="0"/>
                <a:cs typeface="Arial" panose="020B0604020202020204" pitchFamily="34" charset="0"/>
              </a:rPr>
              <a:t> alit, que </a:t>
            </a:r>
            <a:r>
              <a:rPr lang="en-US" sz="3200" dirty="0" err="1">
                <a:latin typeface="Arial" panose="020B0604020202020204" pitchFamily="34" charset="0"/>
                <a:cs typeface="Arial" panose="020B0604020202020204" pitchFamily="34" charset="0"/>
              </a:rPr>
              <a:t>plitati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onemporro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entorio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rumendi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simenimus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mossimus</a:t>
            </a:r>
            <a:r>
              <a:rPr lang="en-US" sz="3200" dirty="0">
                <a:latin typeface="Arial" panose="020B0604020202020204" pitchFamily="34" charset="0"/>
                <a:cs typeface="Arial" panose="020B0604020202020204" pitchFamily="34" charset="0"/>
              </a:rPr>
              <a:t> re </a:t>
            </a:r>
            <a:r>
              <a:rPr lang="en-US" sz="3200" dirty="0" err="1">
                <a:latin typeface="Arial" panose="020B0604020202020204" pitchFamily="34" charset="0"/>
                <a:cs typeface="Arial" panose="020B0604020202020204" pitchFamily="34" charset="0"/>
              </a:rPr>
              <a:t>officit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officae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volorem</a:t>
            </a:r>
            <a:r>
              <a:rPr lang="en-US" sz="3200" dirty="0">
                <a:latin typeface="Arial" panose="020B0604020202020204" pitchFamily="34" charset="0"/>
                <a:cs typeface="Arial" panose="020B0604020202020204" pitchFamily="34" charset="0"/>
              </a:rPr>
              <a:t> et </a:t>
            </a:r>
            <a:r>
              <a:rPr lang="en-US" sz="3200" dirty="0" err="1">
                <a:latin typeface="Arial" panose="020B0604020202020204" pitchFamily="34" charset="0"/>
                <a:cs typeface="Arial" panose="020B0604020202020204" pitchFamily="34" charset="0"/>
              </a:rPr>
              <a:t>optae</a:t>
            </a:r>
            <a:r>
              <a:rPr lang="en-US" sz="3200" dirty="0">
                <a:latin typeface="Arial" panose="020B0604020202020204" pitchFamily="34" charset="0"/>
                <a:cs typeface="Arial" panose="020B0604020202020204" pitchFamily="34" charset="0"/>
              </a:rPr>
              <a:t>. Ut </a:t>
            </a:r>
            <a:r>
              <a:rPr lang="en-US" sz="3200" dirty="0" err="1">
                <a:latin typeface="Arial" panose="020B0604020202020204" pitchFamily="34" charset="0"/>
                <a:cs typeface="Arial" panose="020B0604020202020204" pitchFamily="34" charset="0"/>
              </a:rPr>
              <a:t>ipsam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esto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temquas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dolores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sitiandi</a:t>
            </a:r>
            <a:r>
              <a:rPr lang="en-US" sz="3200" dirty="0">
                <a:latin typeface="Arial" panose="020B0604020202020204" pitchFamily="34" charset="0"/>
                <a:cs typeface="Arial" panose="020B0604020202020204" pitchFamily="34" charset="0"/>
              </a:rPr>
              <a:t> arum </a:t>
            </a:r>
            <a:r>
              <a:rPr lang="en-US" sz="3200" dirty="0" err="1">
                <a:latin typeface="Arial" panose="020B0604020202020204" pitchFamily="34" charset="0"/>
                <a:cs typeface="Arial" panose="020B0604020202020204" pitchFamily="34" charset="0"/>
              </a:rPr>
              <a:t>ipicien</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debisimus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doluptatius</a:t>
            </a:r>
            <a:r>
              <a:rPr lang="en-US" sz="3200" dirty="0">
                <a:latin typeface="Arial" panose="020B0604020202020204" pitchFamily="34" charset="0"/>
                <a:cs typeface="Arial" panose="020B0604020202020204" pitchFamily="34" charset="0"/>
              </a:rPr>
              <a:t>.</a:t>
            </a:r>
          </a:p>
          <a:p>
            <a:r>
              <a:rPr lang="en-US" sz="3200" dirty="0">
                <a:latin typeface="Arial" panose="020B0604020202020204" pitchFamily="34" charset="0"/>
                <a:cs typeface="Arial" panose="020B0604020202020204" pitchFamily="34" charset="0"/>
              </a:rPr>
              <a:t>As </a:t>
            </a:r>
            <a:r>
              <a:rPr lang="en-US" sz="3200" dirty="0" err="1">
                <a:latin typeface="Arial" panose="020B0604020202020204" pitchFamily="34" charset="0"/>
                <a:cs typeface="Arial" panose="020B0604020202020204" pitchFamily="34" charset="0"/>
              </a:rPr>
              <a:t>verepe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sectis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enda</a:t>
            </a:r>
            <a:r>
              <a:rPr lang="en-US" sz="3200" dirty="0">
                <a:latin typeface="Arial" panose="020B0604020202020204" pitchFamily="34" charset="0"/>
                <a:cs typeface="Arial" panose="020B0604020202020204" pitchFamily="34" charset="0"/>
              </a:rPr>
              <a:t> di </a:t>
            </a:r>
            <a:r>
              <a:rPr lang="en-US" sz="3200" dirty="0" err="1">
                <a:latin typeface="Arial" panose="020B0604020202020204" pitchFamily="34" charset="0"/>
                <a:cs typeface="Arial" panose="020B0604020202020204" pitchFamily="34" charset="0"/>
              </a:rPr>
              <a:t>incto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etusda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delectet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eaque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simusda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ndanimus</a:t>
            </a:r>
            <a:r>
              <a:rPr lang="en-US" sz="3200" dirty="0">
                <a:latin typeface="Arial" panose="020B0604020202020204" pitchFamily="34" charset="0"/>
                <a:cs typeface="Arial" panose="020B0604020202020204" pitchFamily="34" charset="0"/>
              </a:rPr>
              <a:t>, sin </a:t>
            </a:r>
            <a:r>
              <a:rPr lang="en-US" sz="3200" dirty="0" err="1">
                <a:latin typeface="Arial" panose="020B0604020202020204" pitchFamily="34" charset="0"/>
                <a:cs typeface="Arial" panose="020B0604020202020204" pitchFamily="34" charset="0"/>
              </a:rPr>
              <a:t>cori</a:t>
            </a:r>
            <a:r>
              <a:rPr lang="en-US" sz="3200" dirty="0">
                <a:latin typeface="Arial" panose="020B0604020202020204" pitchFamily="34" charset="0"/>
                <a:cs typeface="Arial" panose="020B0604020202020204" pitchFamily="34" charset="0"/>
              </a:rPr>
              <a:t> rem id </a:t>
            </a:r>
            <a:r>
              <a:rPr lang="en-US" sz="3200" dirty="0" err="1">
                <a:latin typeface="Arial" panose="020B0604020202020204" pitchFamily="34" charset="0"/>
                <a:cs typeface="Arial" panose="020B0604020202020204" pitchFamily="34" charset="0"/>
              </a:rPr>
              <a:t>maximillut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hari</a:t>
            </a:r>
            <a:r>
              <a:rPr lang="en-US" sz="3200" dirty="0">
                <a:latin typeface="Arial" panose="020B0604020202020204" pitchFamily="34" charset="0"/>
                <a:cs typeface="Arial" panose="020B0604020202020204" pitchFamily="34" charset="0"/>
              </a:rPr>
              <a:t> con </a:t>
            </a:r>
            <a:r>
              <a:rPr lang="en-US" sz="3200" dirty="0" err="1">
                <a:latin typeface="Arial" panose="020B0604020202020204" pitchFamily="34" charset="0"/>
                <a:cs typeface="Arial" panose="020B0604020202020204" pitchFamily="34" charset="0"/>
              </a:rPr>
              <a:t>ea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quiam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quam</a:t>
            </a:r>
            <a:r>
              <a:rPr lang="en-US" sz="3200" dirty="0">
                <a:latin typeface="Arial" panose="020B0604020202020204" pitchFamily="34" charset="0"/>
                <a:cs typeface="Arial" panose="020B0604020202020204" pitchFamily="34" charset="0"/>
              </a:rPr>
              <a:t> et </a:t>
            </a:r>
            <a:r>
              <a:rPr lang="en-US" sz="3200" dirty="0" err="1">
                <a:latin typeface="Arial" panose="020B0604020202020204" pitchFamily="34" charset="0"/>
                <a:cs typeface="Arial" panose="020B0604020202020204" pitchFamily="34" charset="0"/>
              </a:rPr>
              <a:t>enduci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idunt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corecta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alicimp</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oriaeperum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iusaeped</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unt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quis</a:t>
            </a:r>
            <a:r>
              <a:rPr lang="en-US" sz="3200" dirty="0">
                <a:latin typeface="Arial" panose="020B0604020202020204" pitchFamily="34" charset="0"/>
                <a:cs typeface="Arial" panose="020B0604020202020204" pitchFamily="34" charset="0"/>
              </a:rPr>
              <a:t> et </a:t>
            </a:r>
            <a:r>
              <a:rPr lang="en-US" sz="3200" dirty="0" err="1">
                <a:latin typeface="Arial" panose="020B0604020202020204" pitchFamily="34" charset="0"/>
                <a:cs typeface="Arial" panose="020B0604020202020204" pitchFamily="34" charset="0"/>
              </a:rPr>
              <a:t>ut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abor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ame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alis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utatur</a:t>
            </a:r>
            <a:r>
              <a:rPr lang="en-US" sz="3200" dirty="0">
                <a:latin typeface="Arial" panose="020B0604020202020204" pitchFamily="34" charset="0"/>
                <a:cs typeface="Arial" panose="020B0604020202020204" pitchFamily="34" charset="0"/>
              </a:rPr>
              <a:t> as </a:t>
            </a:r>
            <a:r>
              <a:rPr lang="en-US" sz="3200" dirty="0" err="1">
                <a:latin typeface="Arial" panose="020B0604020202020204" pitchFamily="34" charset="0"/>
                <a:cs typeface="Arial" panose="020B0604020202020204" pitchFamily="34" charset="0"/>
              </a:rPr>
              <a:t>senet</a:t>
            </a:r>
            <a:r>
              <a:rPr lang="en-US" sz="3200" dirty="0">
                <a:latin typeface="Arial" panose="020B0604020202020204" pitchFamily="34" charset="0"/>
                <a:cs typeface="Arial" panose="020B0604020202020204" pitchFamily="34" charset="0"/>
              </a:rPr>
              <a:t> a </a:t>
            </a:r>
            <a:r>
              <a:rPr lang="en-US" sz="3200" dirty="0" err="1">
                <a:latin typeface="Arial" panose="020B0604020202020204" pitchFamily="34" charset="0"/>
                <a:cs typeface="Arial" panose="020B0604020202020204" pitchFamily="34" charset="0"/>
              </a:rPr>
              <a:t>quibus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dolutatur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sedit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aliam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apienda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versper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feriti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delia</a:t>
            </a:r>
            <a:r>
              <a:rPr lang="en-US" sz="3200" dirty="0">
                <a:latin typeface="Arial" panose="020B0604020202020204" pitchFamily="34" charset="0"/>
                <a:cs typeface="Arial" panose="020B0604020202020204" pitchFamily="34" charset="0"/>
              </a:rPr>
              <a:t> pa </a:t>
            </a:r>
            <a:r>
              <a:rPr lang="en-US" sz="3200" dirty="0" err="1">
                <a:latin typeface="Arial" panose="020B0604020202020204" pitchFamily="34" charset="0"/>
                <a:cs typeface="Arial" panose="020B0604020202020204" pitchFamily="34" charset="0"/>
              </a:rPr>
              <a:t>dolo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quamus</a:t>
            </a:r>
            <a:r>
              <a:rPr lang="en-US" sz="3200" dirty="0">
                <a:latin typeface="Arial" panose="020B0604020202020204" pitchFamily="34" charset="0"/>
                <a:cs typeface="Arial" panose="020B0604020202020204" pitchFamily="34" charset="0"/>
              </a:rPr>
              <a:t> arum </a:t>
            </a:r>
            <a:r>
              <a:rPr lang="en-US" sz="3200" dirty="0" err="1">
                <a:latin typeface="Arial" panose="020B0604020202020204" pitchFamily="34" charset="0"/>
                <a:cs typeface="Arial" panose="020B0604020202020204" pitchFamily="34" charset="0"/>
              </a:rPr>
              <a:t>es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endellu</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pisquia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aditatur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audam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earupid</a:t>
            </a:r>
            <a:r>
              <a:rPr lang="en-US" sz="3200" dirty="0">
                <a:latin typeface="Arial" panose="020B0604020202020204" pitchFamily="34" charset="0"/>
                <a:cs typeface="Arial" panose="020B0604020202020204" pitchFamily="34" charset="0"/>
              </a:rPr>
              <a:t> quo </a:t>
            </a:r>
            <a:r>
              <a:rPr lang="en-US" sz="3200" dirty="0" err="1">
                <a:latin typeface="Arial" panose="020B0604020202020204" pitchFamily="34" charset="0"/>
                <a:cs typeface="Arial" panose="020B0604020202020204" pitchFamily="34" charset="0"/>
              </a:rPr>
              <a:t>quunt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odigniscil</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earum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verios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nonsequam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duciis</a:t>
            </a:r>
            <a:r>
              <a:rPr lang="en-US" sz="3200" dirty="0">
                <a:latin typeface="Arial" panose="020B0604020202020204" pitchFamily="34" charset="0"/>
                <a:cs typeface="Arial" panose="020B0604020202020204" pitchFamily="34" charset="0"/>
              </a:rPr>
              <a:t> et</a:t>
            </a:r>
          </a:p>
        </p:txBody>
      </p:sp>
      <p:sp>
        <p:nvSpPr>
          <p:cNvPr id="50" name="Rectangle 49">
            <a:extLst>
              <a:ext uri="{FF2B5EF4-FFF2-40B4-BE49-F238E27FC236}">
                <a16:creationId xmlns:a16="http://schemas.microsoft.com/office/drawing/2014/main" id="{57200143-6EC8-834A-8987-3EBB1D7A55FA}"/>
              </a:ext>
            </a:extLst>
          </p:cNvPr>
          <p:cNvSpPr/>
          <p:nvPr/>
        </p:nvSpPr>
        <p:spPr>
          <a:xfrm>
            <a:off x="1371599" y="28861416"/>
            <a:ext cx="11239499" cy="817178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latin typeface="Arial" panose="020B0604020202020204" pitchFamily="34" charset="0"/>
                <a:cs typeface="Arial" panose="020B0604020202020204" pitchFamily="34" charset="0"/>
              </a:rPr>
              <a:t>figures</a:t>
            </a:r>
          </a:p>
        </p:txBody>
      </p:sp>
      <p:sp>
        <p:nvSpPr>
          <p:cNvPr id="53" name="Rectangle 52">
            <a:extLst>
              <a:ext uri="{FF2B5EF4-FFF2-40B4-BE49-F238E27FC236}">
                <a16:creationId xmlns:a16="http://schemas.microsoft.com/office/drawing/2014/main" id="{49830C13-C2CA-C547-ACCB-8914D593A4DD}"/>
              </a:ext>
            </a:extLst>
          </p:cNvPr>
          <p:cNvSpPr/>
          <p:nvPr/>
        </p:nvSpPr>
        <p:spPr>
          <a:xfrm>
            <a:off x="13754100" y="10091059"/>
            <a:ext cx="23660100" cy="927006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latin typeface="Arial" panose="020B0604020202020204" pitchFamily="34" charset="0"/>
                <a:cs typeface="Arial" panose="020B0604020202020204" pitchFamily="34" charset="0"/>
              </a:rPr>
              <a:t>figures</a:t>
            </a:r>
          </a:p>
        </p:txBody>
      </p:sp>
      <p:sp>
        <p:nvSpPr>
          <p:cNvPr id="54" name="Rectangle 53">
            <a:extLst>
              <a:ext uri="{FF2B5EF4-FFF2-40B4-BE49-F238E27FC236}">
                <a16:creationId xmlns:a16="http://schemas.microsoft.com/office/drawing/2014/main" id="{FBA4FE71-6D5D-5F40-B936-014A57BFCF5F}"/>
              </a:ext>
            </a:extLst>
          </p:cNvPr>
          <p:cNvSpPr/>
          <p:nvPr/>
        </p:nvSpPr>
        <p:spPr>
          <a:xfrm>
            <a:off x="38557199" y="10091058"/>
            <a:ext cx="11277599" cy="927006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latin typeface="Arial" panose="020B0604020202020204" pitchFamily="34" charset="0"/>
                <a:cs typeface="Arial" panose="020B0604020202020204" pitchFamily="34" charset="0"/>
              </a:rPr>
              <a:t>figures</a:t>
            </a:r>
          </a:p>
        </p:txBody>
      </p:sp>
      <p:sp>
        <p:nvSpPr>
          <p:cNvPr id="33" name="TextBox 32">
            <a:extLst>
              <a:ext uri="{FF2B5EF4-FFF2-40B4-BE49-F238E27FC236}">
                <a16:creationId xmlns:a16="http://schemas.microsoft.com/office/drawing/2014/main" id="{0ED7AA2B-70C0-FA48-81E5-1005C56A1DE9}"/>
              </a:ext>
            </a:extLst>
          </p:cNvPr>
          <p:cNvSpPr txBox="1"/>
          <p:nvPr/>
        </p:nvSpPr>
        <p:spPr>
          <a:xfrm>
            <a:off x="1371600" y="1016000"/>
            <a:ext cx="33223200" cy="3323987"/>
          </a:xfrm>
          <a:prstGeom prst="rect">
            <a:avLst/>
          </a:prstGeom>
          <a:noFill/>
        </p:spPr>
        <p:txBody>
          <a:bodyPr wrap="square" rtlCol="0">
            <a:spAutoFit/>
          </a:bodyPr>
          <a:lstStyle/>
          <a:p>
            <a:r>
              <a:rPr lang="en-US" sz="10500" b="1" dirty="0">
                <a:latin typeface="Arial" panose="020B0604020202020204" pitchFamily="34" charset="0"/>
                <a:cs typeface="Arial" panose="020B0604020202020204" pitchFamily="34" charset="0"/>
              </a:rPr>
              <a:t>Classifying High-Redshift Galaxies from the HETDEX Survey Using Machine Learning</a:t>
            </a:r>
          </a:p>
        </p:txBody>
      </p:sp>
      <p:sp>
        <p:nvSpPr>
          <p:cNvPr id="37" name="TextBox 36">
            <a:extLst>
              <a:ext uri="{FF2B5EF4-FFF2-40B4-BE49-F238E27FC236}">
                <a16:creationId xmlns:a16="http://schemas.microsoft.com/office/drawing/2014/main" id="{C031AAC1-FB4A-3A4D-AF2A-5F401A410891}"/>
              </a:ext>
            </a:extLst>
          </p:cNvPr>
          <p:cNvSpPr txBox="1"/>
          <p:nvPr/>
        </p:nvSpPr>
        <p:spPr>
          <a:xfrm>
            <a:off x="1371600" y="4788515"/>
            <a:ext cx="31851600" cy="2308324"/>
          </a:xfrm>
          <a:prstGeom prst="rect">
            <a:avLst/>
          </a:prstGeom>
          <a:noFill/>
        </p:spPr>
        <p:txBody>
          <a:bodyPr wrap="square" rtlCol="0">
            <a:spAutoFit/>
          </a:bodyPr>
          <a:lstStyle/>
          <a:p>
            <a:r>
              <a:rPr lang="en-US" sz="4800" dirty="0">
                <a:latin typeface="Arial" panose="020B0604020202020204" pitchFamily="34" charset="0"/>
                <a:cs typeface="Arial" panose="020B0604020202020204" pitchFamily="34" charset="0"/>
              </a:rPr>
              <a:t>[AUTHORS LINE] </a:t>
            </a:r>
            <a:r>
              <a:rPr lang="en-US" sz="4800" dirty="0" err="1">
                <a:latin typeface="Arial" panose="020B0604020202020204" pitchFamily="34" charset="0"/>
                <a:cs typeface="Arial" panose="020B0604020202020204" pitchFamily="34" charset="0"/>
              </a:rPr>
              <a:t>Firstname</a:t>
            </a:r>
            <a:r>
              <a:rPr lang="en-US" sz="4800" dirty="0">
                <a:latin typeface="Arial" panose="020B0604020202020204" pitchFamily="34" charset="0"/>
                <a:cs typeface="Arial" panose="020B0604020202020204" pitchFamily="34" charset="0"/>
              </a:rPr>
              <a:t> Lastname</a:t>
            </a:r>
            <a:r>
              <a:rPr lang="en-US" sz="4800" baseline="30000" dirty="0">
                <a:latin typeface="Arial" panose="020B0604020202020204" pitchFamily="34" charset="0"/>
                <a:cs typeface="Arial" panose="020B0604020202020204" pitchFamily="34" charset="0"/>
              </a:rPr>
              <a:t>1</a:t>
            </a:r>
            <a:r>
              <a:rPr lang="en-US" sz="4800" dirty="0">
                <a:latin typeface="Arial" panose="020B0604020202020204" pitchFamily="34" charset="0"/>
                <a:cs typeface="Arial" panose="020B0604020202020204" pitchFamily="34" charset="0"/>
              </a:rPr>
              <a:t>, </a:t>
            </a:r>
            <a:r>
              <a:rPr lang="en-US" sz="4800" dirty="0" err="1">
                <a:latin typeface="Arial" panose="020B0604020202020204" pitchFamily="34" charset="0"/>
                <a:cs typeface="Arial" panose="020B0604020202020204" pitchFamily="34" charset="0"/>
              </a:rPr>
              <a:t>Firstname</a:t>
            </a:r>
            <a:r>
              <a:rPr lang="en-US" sz="4800" dirty="0">
                <a:latin typeface="Arial" panose="020B0604020202020204" pitchFamily="34" charset="0"/>
                <a:cs typeface="Arial" panose="020B0604020202020204" pitchFamily="34" charset="0"/>
              </a:rPr>
              <a:t> Lastname</a:t>
            </a:r>
            <a:r>
              <a:rPr lang="en-US" sz="4800" baseline="30000" dirty="0">
                <a:latin typeface="Arial" panose="020B0604020202020204" pitchFamily="34" charset="0"/>
                <a:cs typeface="Arial" panose="020B0604020202020204" pitchFamily="34" charset="0"/>
              </a:rPr>
              <a:t>2</a:t>
            </a:r>
            <a:r>
              <a:rPr lang="en-US" sz="4800" dirty="0">
                <a:latin typeface="Arial" panose="020B0604020202020204" pitchFamily="34" charset="0"/>
                <a:cs typeface="Arial" panose="020B0604020202020204" pitchFamily="34" charset="0"/>
              </a:rPr>
              <a:t>, </a:t>
            </a:r>
            <a:r>
              <a:rPr lang="en-US" sz="4800" dirty="0" err="1">
                <a:latin typeface="Arial" panose="020B0604020202020204" pitchFamily="34" charset="0"/>
                <a:cs typeface="Arial" panose="020B0604020202020204" pitchFamily="34" charset="0"/>
              </a:rPr>
              <a:t>Firstname</a:t>
            </a:r>
            <a:r>
              <a:rPr lang="en-US" sz="4800" dirty="0">
                <a:latin typeface="Arial" panose="020B0604020202020204" pitchFamily="34" charset="0"/>
                <a:cs typeface="Arial" panose="020B0604020202020204" pitchFamily="34" charset="0"/>
              </a:rPr>
              <a:t> Lastname</a:t>
            </a:r>
            <a:r>
              <a:rPr lang="en-US" sz="4800" baseline="30000" dirty="0">
                <a:latin typeface="Arial" panose="020B0604020202020204" pitchFamily="34" charset="0"/>
                <a:cs typeface="Arial" panose="020B0604020202020204" pitchFamily="34" charset="0"/>
              </a:rPr>
              <a:t>3</a:t>
            </a:r>
            <a:br>
              <a:rPr lang="en-US" sz="4800" dirty="0">
                <a:latin typeface="Arial" panose="020B0604020202020204" pitchFamily="34" charset="0"/>
                <a:cs typeface="Arial" panose="020B0604020202020204" pitchFamily="34" charset="0"/>
              </a:rPr>
            </a:br>
            <a:r>
              <a:rPr lang="en-US" sz="4800" dirty="0">
                <a:latin typeface="Arial" panose="020B0604020202020204" pitchFamily="34" charset="0"/>
                <a:cs typeface="Arial" panose="020B0604020202020204" pitchFamily="34" charset="0"/>
              </a:rPr>
              <a:t>[DEPT./SCHOOL LINE] </a:t>
            </a:r>
            <a:r>
              <a:rPr lang="en-US" sz="4800" baseline="30000" dirty="0">
                <a:latin typeface="Arial" panose="020B0604020202020204" pitchFamily="34" charset="0"/>
                <a:cs typeface="Arial" panose="020B0604020202020204" pitchFamily="34" charset="0"/>
              </a:rPr>
              <a:t>1</a:t>
            </a:r>
            <a:r>
              <a:rPr lang="en-US" sz="4800" dirty="0">
                <a:latin typeface="Arial" panose="020B0604020202020204" pitchFamily="34" charset="0"/>
                <a:cs typeface="Arial" panose="020B0604020202020204" pitchFamily="34" charset="0"/>
              </a:rPr>
              <a:t>Department of Integrative Biology, </a:t>
            </a:r>
            <a:r>
              <a:rPr lang="en-US" sz="4800" baseline="30000" dirty="0">
                <a:latin typeface="Arial" panose="020B0604020202020204" pitchFamily="34" charset="0"/>
                <a:cs typeface="Arial" panose="020B0604020202020204" pitchFamily="34" charset="0"/>
              </a:rPr>
              <a:t>2</a:t>
            </a:r>
            <a:r>
              <a:rPr lang="en-US" sz="4800" dirty="0">
                <a:latin typeface="Arial" panose="020B0604020202020204" pitchFamily="34" charset="0"/>
                <a:cs typeface="Arial" panose="020B0604020202020204" pitchFamily="34" charset="0"/>
              </a:rPr>
              <a:t>Department of Chemistry, College of Natural Sciences, The University of Texas, </a:t>
            </a:r>
            <a:r>
              <a:rPr lang="en-US" sz="4800" baseline="30000" dirty="0">
                <a:latin typeface="Arial" panose="020B0604020202020204" pitchFamily="34" charset="0"/>
                <a:cs typeface="Arial" panose="020B0604020202020204" pitchFamily="34" charset="0"/>
              </a:rPr>
              <a:t>3</a:t>
            </a:r>
            <a:r>
              <a:rPr lang="en-US" sz="4800" dirty="0">
                <a:latin typeface="Arial" panose="020B0604020202020204" pitchFamily="34" charset="0"/>
                <a:cs typeface="Arial" panose="020B0604020202020204" pitchFamily="34" charset="0"/>
              </a:rPr>
              <a:t>Suchandsuch Research Institute</a:t>
            </a:r>
          </a:p>
        </p:txBody>
      </p:sp>
      <p:pic>
        <p:nvPicPr>
          <p:cNvPr id="42" name="Picture 41">
            <a:extLst>
              <a:ext uri="{FF2B5EF4-FFF2-40B4-BE49-F238E27FC236}">
                <a16:creationId xmlns:a16="http://schemas.microsoft.com/office/drawing/2014/main" id="{621DE92E-1837-D740-83EF-0039B73B4939}"/>
              </a:ext>
            </a:extLst>
          </p:cNvPr>
          <p:cNvPicPr>
            <a:picLocks noChangeAspect="1"/>
          </p:cNvPicPr>
          <p:nvPr/>
        </p:nvPicPr>
        <p:blipFill>
          <a:blip r:embed="rId2"/>
          <a:stretch>
            <a:fillRect/>
          </a:stretch>
        </p:blipFill>
        <p:spPr>
          <a:xfrm>
            <a:off x="34594800" y="1478585"/>
            <a:ext cx="12039600" cy="1736764"/>
          </a:xfrm>
          <a:prstGeom prst="rect">
            <a:avLst/>
          </a:prstGeom>
        </p:spPr>
      </p:pic>
      <p:sp>
        <p:nvSpPr>
          <p:cNvPr id="43" name="Rectangle 42">
            <a:extLst>
              <a:ext uri="{FF2B5EF4-FFF2-40B4-BE49-F238E27FC236}">
                <a16:creationId xmlns:a16="http://schemas.microsoft.com/office/drawing/2014/main" id="{5D6E611E-50C8-9D45-A6DC-B226E345EBA3}"/>
              </a:ext>
            </a:extLst>
          </p:cNvPr>
          <p:cNvSpPr/>
          <p:nvPr/>
        </p:nvSpPr>
        <p:spPr>
          <a:xfrm>
            <a:off x="34594800" y="3672550"/>
            <a:ext cx="10332720" cy="329473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latin typeface="Arial" panose="020B0604020202020204" pitchFamily="34" charset="0"/>
                <a:cs typeface="Arial" panose="020B0604020202020204" pitchFamily="34" charset="0"/>
              </a:rPr>
              <a:t>logo</a:t>
            </a:r>
          </a:p>
        </p:txBody>
      </p:sp>
      <p:sp>
        <p:nvSpPr>
          <p:cNvPr id="44" name="Oval 43">
            <a:extLst>
              <a:ext uri="{FF2B5EF4-FFF2-40B4-BE49-F238E27FC236}">
                <a16:creationId xmlns:a16="http://schemas.microsoft.com/office/drawing/2014/main" id="{C2A2580F-901F-534B-88E5-B7A41B1B81B7}"/>
              </a:ext>
            </a:extLst>
          </p:cNvPr>
          <p:cNvSpPr/>
          <p:nvPr/>
        </p:nvSpPr>
        <p:spPr>
          <a:xfrm>
            <a:off x="45628560" y="3672550"/>
            <a:ext cx="4206239" cy="3294730"/>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latin typeface="Arial" panose="020B0604020202020204" pitchFamily="34" charset="0"/>
                <a:cs typeface="Arial" panose="020B0604020202020204" pitchFamily="34" charset="0"/>
              </a:rPr>
              <a:t>logo</a:t>
            </a:r>
          </a:p>
        </p:txBody>
      </p:sp>
      <p:sp>
        <p:nvSpPr>
          <p:cNvPr id="58" name="Rectangle 57">
            <a:extLst>
              <a:ext uri="{FF2B5EF4-FFF2-40B4-BE49-F238E27FC236}">
                <a16:creationId xmlns:a16="http://schemas.microsoft.com/office/drawing/2014/main" id="{1EC5B378-CC75-A54D-9952-5F9AD9EA94EB}"/>
              </a:ext>
            </a:extLst>
          </p:cNvPr>
          <p:cNvSpPr/>
          <p:nvPr/>
        </p:nvSpPr>
        <p:spPr>
          <a:xfrm>
            <a:off x="13739821" y="20147046"/>
            <a:ext cx="7291379" cy="4064001"/>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latin typeface="Arial" panose="020B0604020202020204" pitchFamily="34" charset="0"/>
                <a:cs typeface="Arial" panose="020B0604020202020204" pitchFamily="34" charset="0"/>
              </a:rPr>
              <a:t>figures</a:t>
            </a:r>
          </a:p>
        </p:txBody>
      </p:sp>
      <p:sp>
        <p:nvSpPr>
          <p:cNvPr id="62" name="Rectangle 61">
            <a:extLst>
              <a:ext uri="{FF2B5EF4-FFF2-40B4-BE49-F238E27FC236}">
                <a16:creationId xmlns:a16="http://schemas.microsoft.com/office/drawing/2014/main" id="{33E97C2E-CB30-1445-89DD-5754466B40D4}"/>
              </a:ext>
            </a:extLst>
          </p:cNvPr>
          <p:cNvSpPr/>
          <p:nvPr/>
        </p:nvSpPr>
        <p:spPr>
          <a:xfrm>
            <a:off x="30122821" y="20147046"/>
            <a:ext cx="7291379" cy="4064001"/>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latin typeface="Arial" panose="020B0604020202020204" pitchFamily="34" charset="0"/>
                <a:cs typeface="Arial" panose="020B0604020202020204" pitchFamily="34" charset="0"/>
              </a:rPr>
              <a:t>figures</a:t>
            </a:r>
          </a:p>
        </p:txBody>
      </p:sp>
      <p:sp>
        <p:nvSpPr>
          <p:cNvPr id="63" name="Rectangle 62">
            <a:extLst>
              <a:ext uri="{FF2B5EF4-FFF2-40B4-BE49-F238E27FC236}">
                <a16:creationId xmlns:a16="http://schemas.microsoft.com/office/drawing/2014/main" id="{D3E39A5C-4526-9D47-B254-51187CAD9704}"/>
              </a:ext>
            </a:extLst>
          </p:cNvPr>
          <p:cNvSpPr/>
          <p:nvPr/>
        </p:nvSpPr>
        <p:spPr>
          <a:xfrm>
            <a:off x="21938460" y="20147046"/>
            <a:ext cx="7291379" cy="4064001"/>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latin typeface="Arial" panose="020B0604020202020204" pitchFamily="34" charset="0"/>
                <a:cs typeface="Arial" panose="020B0604020202020204" pitchFamily="34" charset="0"/>
              </a:rPr>
              <a:t>figures</a:t>
            </a:r>
          </a:p>
        </p:txBody>
      </p:sp>
    </p:spTree>
    <p:extLst>
      <p:ext uri="{BB962C8B-B14F-4D97-AF65-F5344CB8AC3E}">
        <p14:creationId xmlns:p14="http://schemas.microsoft.com/office/powerpoint/2010/main" val="12325807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28" name="Picture 4" descr="Galaxy - Wikipedia">
            <a:extLst>
              <a:ext uri="{FF2B5EF4-FFF2-40B4-BE49-F238E27FC236}">
                <a16:creationId xmlns:a16="http://schemas.microsoft.com/office/drawing/2014/main" id="{250F0E1C-54D1-FF0C-6B1F-45CE430D4B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62961" y="6643163"/>
            <a:ext cx="31851639" cy="26304145"/>
          </a:xfrm>
          <a:prstGeom prst="rect">
            <a:avLst/>
          </a:prstGeom>
          <a:noFill/>
          <a:extLst>
            <a:ext uri="{909E8E84-426E-40DD-AFC4-6F175D3DCCD1}">
              <a14:hiddenFill xmlns:a14="http://schemas.microsoft.com/office/drawing/2010/main">
                <a:solidFill>
                  <a:srgbClr val="FFFFFF"/>
                </a:solidFill>
              </a14:hiddenFill>
            </a:ext>
          </a:extLst>
        </p:spPr>
      </p:pic>
      <p:sp>
        <p:nvSpPr>
          <p:cNvPr id="28" name="Rectangle 27">
            <a:extLst>
              <a:ext uri="{FF2B5EF4-FFF2-40B4-BE49-F238E27FC236}">
                <a16:creationId xmlns:a16="http://schemas.microsoft.com/office/drawing/2014/main" id="{9793BF8D-56A9-8742-A19E-B035F074E712}"/>
              </a:ext>
            </a:extLst>
          </p:cNvPr>
          <p:cNvSpPr/>
          <p:nvPr/>
        </p:nvSpPr>
        <p:spPr>
          <a:xfrm>
            <a:off x="1371600" y="8229600"/>
            <a:ext cx="11239500" cy="1404257"/>
          </a:xfrm>
          <a:prstGeom prst="rect">
            <a:avLst/>
          </a:prstGeom>
          <a:solidFill>
            <a:srgbClr val="7030A0"/>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latin typeface="Arial" panose="020B0604020202020204" pitchFamily="34" charset="0"/>
                <a:cs typeface="Arial" panose="020B0604020202020204" pitchFamily="34" charset="0"/>
              </a:rPr>
              <a:t>Introduction</a:t>
            </a:r>
            <a:endParaRPr lang="en-US" sz="6000" dirty="0">
              <a:latin typeface="Arial" panose="020B0604020202020204" pitchFamily="34" charset="0"/>
              <a:cs typeface="Arial" panose="020B0604020202020204" pitchFamily="34" charset="0"/>
            </a:endParaRPr>
          </a:p>
        </p:txBody>
      </p:sp>
      <p:sp>
        <p:nvSpPr>
          <p:cNvPr id="29" name="TextBox 28">
            <a:extLst>
              <a:ext uri="{FF2B5EF4-FFF2-40B4-BE49-F238E27FC236}">
                <a16:creationId xmlns:a16="http://schemas.microsoft.com/office/drawing/2014/main" id="{18A32700-8A5E-F14B-8B34-1C50AAF06B60}"/>
              </a:ext>
            </a:extLst>
          </p:cNvPr>
          <p:cNvSpPr txBox="1"/>
          <p:nvPr/>
        </p:nvSpPr>
        <p:spPr>
          <a:xfrm>
            <a:off x="1371600" y="10091058"/>
            <a:ext cx="11239500" cy="6986528"/>
          </a:xfrm>
          <a:prstGeom prst="rect">
            <a:avLst/>
          </a:prstGeom>
          <a:noFill/>
        </p:spPr>
        <p:txBody>
          <a:bodyPr wrap="square" rtlCol="0">
            <a:spAutoFit/>
          </a:bodyPr>
          <a:lstStyle/>
          <a:p>
            <a:r>
              <a:rPr lang="en-US" sz="3200" dirty="0" err="1">
                <a:solidFill>
                  <a:schemeClr val="bg1"/>
                </a:solidFill>
                <a:latin typeface="Arial" panose="020B0604020202020204" pitchFamily="34" charset="0"/>
                <a:cs typeface="Arial" panose="020B0604020202020204" pitchFamily="34" charset="0"/>
              </a:rPr>
              <a:t>Imintem</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quas</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porro</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debitis</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itius</a:t>
            </a:r>
            <a:r>
              <a:rPr lang="en-US" sz="3200" dirty="0">
                <a:solidFill>
                  <a:schemeClr val="bg1"/>
                </a:solidFill>
                <a:latin typeface="Arial" panose="020B0604020202020204" pitchFamily="34" charset="0"/>
                <a:cs typeface="Arial" panose="020B0604020202020204" pitchFamily="34" charset="0"/>
              </a:rPr>
              <a:t>, nus id </a:t>
            </a:r>
            <a:r>
              <a:rPr lang="en-US" sz="3200" dirty="0" err="1">
                <a:solidFill>
                  <a:schemeClr val="bg1"/>
                </a:solidFill>
                <a:latin typeface="Arial" panose="020B0604020202020204" pitchFamily="34" charset="0"/>
                <a:cs typeface="Arial" panose="020B0604020202020204" pitchFamily="34" charset="0"/>
              </a:rPr>
              <a:t>quat</a:t>
            </a:r>
            <a:r>
              <a:rPr lang="en-US" sz="3200" dirty="0">
                <a:solidFill>
                  <a:schemeClr val="bg1"/>
                </a:solidFill>
                <a:latin typeface="Arial" panose="020B0604020202020204" pitchFamily="34" charset="0"/>
                <a:cs typeface="Arial" panose="020B0604020202020204" pitchFamily="34" charset="0"/>
              </a:rPr>
              <a:t> animus </a:t>
            </a:r>
            <a:r>
              <a:rPr lang="en-US" sz="3200" dirty="0" err="1">
                <a:solidFill>
                  <a:schemeClr val="bg1"/>
                </a:solidFill>
                <a:latin typeface="Arial" panose="020B0604020202020204" pitchFamily="34" charset="0"/>
                <a:cs typeface="Arial" panose="020B0604020202020204" pitchFamily="34" charset="0"/>
              </a:rPr>
              <a:t>auda</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platust</a:t>
            </a:r>
            <a:r>
              <a:rPr lang="en-US" sz="3200" dirty="0">
                <a:solidFill>
                  <a:schemeClr val="bg1"/>
                </a:solidFill>
                <a:latin typeface="Arial" panose="020B0604020202020204" pitchFamily="34" charset="0"/>
                <a:cs typeface="Arial" panose="020B0604020202020204" pitchFamily="34" charset="0"/>
              </a:rPr>
              <a:t> et </a:t>
            </a:r>
            <a:r>
              <a:rPr lang="en-US" sz="3200" dirty="0" err="1">
                <a:solidFill>
                  <a:schemeClr val="bg1"/>
                </a:solidFill>
                <a:latin typeface="Arial" panose="020B0604020202020204" pitchFamily="34" charset="0"/>
                <a:cs typeface="Arial" panose="020B0604020202020204" pitchFamily="34" charset="0"/>
              </a:rPr>
              <a:t>imin</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perovitasped</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es</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ipsus</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mo</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maios</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eume</a:t>
            </a:r>
            <a:r>
              <a:rPr lang="en-US" sz="3200" dirty="0">
                <a:solidFill>
                  <a:schemeClr val="bg1"/>
                </a:solidFill>
                <a:latin typeface="Arial" panose="020B0604020202020204" pitchFamily="34" charset="0"/>
                <a:cs typeface="Arial" panose="020B0604020202020204" pitchFamily="34" charset="0"/>
              </a:rPr>
              <a:t> di </a:t>
            </a:r>
            <a:r>
              <a:rPr lang="en-US" sz="3200" dirty="0" err="1">
                <a:solidFill>
                  <a:schemeClr val="bg1"/>
                </a:solidFill>
                <a:latin typeface="Arial" panose="020B0604020202020204" pitchFamily="34" charset="0"/>
                <a:cs typeface="Arial" panose="020B0604020202020204" pitchFamily="34" charset="0"/>
              </a:rPr>
              <a:t>ut</a:t>
            </a:r>
            <a:r>
              <a:rPr lang="en-US" sz="3200" dirty="0">
                <a:solidFill>
                  <a:schemeClr val="bg1"/>
                </a:solidFill>
                <a:latin typeface="Arial" panose="020B0604020202020204" pitchFamily="34" charset="0"/>
                <a:cs typeface="Arial" panose="020B0604020202020204" pitchFamily="34" charset="0"/>
              </a:rPr>
              <a:t> a </a:t>
            </a:r>
            <a:r>
              <a:rPr lang="en-US" sz="3200" dirty="0" err="1">
                <a:solidFill>
                  <a:schemeClr val="bg1"/>
                </a:solidFill>
                <a:latin typeface="Arial" panose="020B0604020202020204" pitchFamily="34" charset="0"/>
                <a:cs typeface="Arial" panose="020B0604020202020204" pitchFamily="34" charset="0"/>
              </a:rPr>
              <a:t>dolupit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sequam</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serio</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bea</a:t>
            </a:r>
            <a:r>
              <a:rPr lang="en-US" sz="3200" dirty="0">
                <a:solidFill>
                  <a:schemeClr val="bg1"/>
                </a:solidFill>
                <a:latin typeface="Arial" panose="020B0604020202020204" pitchFamily="34" charset="0"/>
                <a:cs typeface="Arial" panose="020B0604020202020204" pitchFamily="34" charset="0"/>
              </a:rPr>
              <a:t> natis </a:t>
            </a:r>
            <a:r>
              <a:rPr lang="en-US" sz="3200" dirty="0" err="1">
                <a:solidFill>
                  <a:schemeClr val="bg1"/>
                </a:solidFill>
                <a:latin typeface="Arial" panose="020B0604020202020204" pitchFamily="34" charset="0"/>
                <a:cs typeface="Arial" panose="020B0604020202020204" pitchFamily="34" charset="0"/>
              </a:rPr>
              <a:t>dolupta</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simperiae</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nate</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molorum</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eati</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ulparis</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magnieniam</a:t>
            </a:r>
            <a:r>
              <a:rPr lang="en-US" sz="3200" dirty="0">
                <a:solidFill>
                  <a:schemeClr val="bg1"/>
                </a:solidFill>
                <a:latin typeface="Arial" panose="020B0604020202020204" pitchFamily="34" charset="0"/>
                <a:cs typeface="Arial" panose="020B0604020202020204" pitchFamily="34" charset="0"/>
              </a:rPr>
              <a:t>, to </a:t>
            </a:r>
            <a:r>
              <a:rPr lang="en-US" sz="3200" dirty="0" err="1">
                <a:solidFill>
                  <a:schemeClr val="bg1"/>
                </a:solidFill>
                <a:latin typeface="Arial" panose="020B0604020202020204" pitchFamily="34" charset="0"/>
                <a:cs typeface="Arial" panose="020B0604020202020204" pitchFamily="34" charset="0"/>
              </a:rPr>
              <a:t>intotatur</a:t>
            </a:r>
            <a:r>
              <a:rPr lang="en-US" sz="3200" dirty="0">
                <a:solidFill>
                  <a:schemeClr val="bg1"/>
                </a:solidFill>
                <a:latin typeface="Arial" panose="020B0604020202020204" pitchFamily="34" charset="0"/>
                <a:cs typeface="Arial" panose="020B0604020202020204" pitchFamily="34" charset="0"/>
              </a:rPr>
              <a:t>?</a:t>
            </a:r>
          </a:p>
          <a:p>
            <a:r>
              <a:rPr lang="en-US" sz="3200" dirty="0" err="1">
                <a:solidFill>
                  <a:schemeClr val="bg1"/>
                </a:solidFill>
                <a:latin typeface="Arial" panose="020B0604020202020204" pitchFamily="34" charset="0"/>
                <a:cs typeface="Arial" panose="020B0604020202020204" pitchFamily="34" charset="0"/>
              </a:rPr>
              <a:t>Sunto</a:t>
            </a:r>
            <a:r>
              <a:rPr lang="en-US" sz="3200" dirty="0">
                <a:solidFill>
                  <a:schemeClr val="bg1"/>
                </a:solidFill>
                <a:latin typeface="Arial" panose="020B0604020202020204" pitchFamily="34" charset="0"/>
                <a:cs typeface="Arial" panose="020B0604020202020204" pitchFamily="34" charset="0"/>
              </a:rPr>
              <a:t> into </a:t>
            </a:r>
            <a:r>
              <a:rPr lang="en-US" sz="3200" dirty="0" err="1">
                <a:solidFill>
                  <a:schemeClr val="bg1"/>
                </a:solidFill>
                <a:latin typeface="Arial" panose="020B0604020202020204" pitchFamily="34" charset="0"/>
                <a:cs typeface="Arial" panose="020B0604020202020204" pitchFamily="34" charset="0"/>
              </a:rPr>
              <a:t>temperi</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aturerum</a:t>
            </a:r>
            <a:r>
              <a:rPr lang="en-US" sz="3200" dirty="0">
                <a:solidFill>
                  <a:schemeClr val="bg1"/>
                </a:solidFill>
                <a:latin typeface="Arial" panose="020B0604020202020204" pitchFamily="34" charset="0"/>
                <a:cs typeface="Arial" panose="020B0604020202020204" pitchFamily="34" charset="0"/>
              </a:rPr>
              <a:t> et </a:t>
            </a:r>
            <a:r>
              <a:rPr lang="en-US" sz="3200" dirty="0" err="1">
                <a:solidFill>
                  <a:schemeClr val="bg1"/>
                </a:solidFill>
                <a:latin typeface="Arial" panose="020B0604020202020204" pitchFamily="34" charset="0"/>
                <a:cs typeface="Arial" panose="020B0604020202020204" pitchFamily="34" charset="0"/>
              </a:rPr>
              <a:t>identio</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nsectatem</a:t>
            </a:r>
            <a:r>
              <a:rPr lang="en-US" sz="3200" dirty="0">
                <a:solidFill>
                  <a:schemeClr val="bg1"/>
                </a:solidFill>
                <a:latin typeface="Arial" panose="020B0604020202020204" pitchFamily="34" charset="0"/>
                <a:cs typeface="Arial" panose="020B0604020202020204" pitchFamily="34" charset="0"/>
              </a:rPr>
              <a:t> quo </a:t>
            </a:r>
            <a:r>
              <a:rPr lang="en-US" sz="3200" dirty="0" err="1">
                <a:solidFill>
                  <a:schemeClr val="bg1"/>
                </a:solidFill>
                <a:latin typeface="Arial" panose="020B0604020202020204" pitchFamily="34" charset="0"/>
                <a:cs typeface="Arial" panose="020B0604020202020204" pitchFamily="34" charset="0"/>
              </a:rPr>
              <a:t>dolorum</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fuga</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Itiatur</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quam</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vendus</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quodis</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reria</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volupienis</a:t>
            </a:r>
            <a:r>
              <a:rPr lang="en-US" sz="3200" dirty="0">
                <a:solidFill>
                  <a:schemeClr val="bg1"/>
                </a:solidFill>
                <a:latin typeface="Arial" panose="020B0604020202020204" pitchFamily="34" charset="0"/>
                <a:cs typeface="Arial" panose="020B0604020202020204" pitchFamily="34" charset="0"/>
              </a:rPr>
              <a:t> con </a:t>
            </a:r>
            <a:r>
              <a:rPr lang="en-US" sz="3200" dirty="0" err="1">
                <a:solidFill>
                  <a:schemeClr val="bg1"/>
                </a:solidFill>
                <a:latin typeface="Arial" panose="020B0604020202020204" pitchFamily="34" charset="0"/>
                <a:cs typeface="Arial" panose="020B0604020202020204" pitchFamily="34" charset="0"/>
              </a:rPr>
              <a:t>posto</a:t>
            </a:r>
            <a:r>
              <a:rPr lang="en-US" sz="3200" dirty="0">
                <a:solidFill>
                  <a:schemeClr val="bg1"/>
                </a:solidFill>
                <a:latin typeface="Arial" panose="020B0604020202020204" pitchFamily="34" charset="0"/>
                <a:cs typeface="Arial" panose="020B0604020202020204" pitchFamily="34" charset="0"/>
              </a:rPr>
              <a:t> dolor </a:t>
            </a:r>
            <a:r>
              <a:rPr lang="en-US" sz="3200" dirty="0" err="1">
                <a:solidFill>
                  <a:schemeClr val="bg1"/>
                </a:solidFill>
                <a:latin typeface="Arial" panose="020B0604020202020204" pitchFamily="34" charset="0"/>
                <a:cs typeface="Arial" panose="020B0604020202020204" pitchFamily="34" charset="0"/>
              </a:rPr>
              <a:t>sam</a:t>
            </a:r>
            <a:r>
              <a:rPr lang="en-US" sz="3200" dirty="0">
                <a:solidFill>
                  <a:schemeClr val="bg1"/>
                </a:solidFill>
                <a:latin typeface="Arial" panose="020B0604020202020204" pitchFamily="34" charset="0"/>
                <a:cs typeface="Arial" panose="020B0604020202020204" pitchFamily="34" charset="0"/>
              </a:rPr>
              <a:t> debit </a:t>
            </a:r>
            <a:r>
              <a:rPr lang="en-US" sz="3200" dirty="0" err="1">
                <a:solidFill>
                  <a:schemeClr val="bg1"/>
                </a:solidFill>
                <a:latin typeface="Arial" panose="020B0604020202020204" pitchFamily="34" charset="0"/>
                <a:cs typeface="Arial" panose="020B0604020202020204" pitchFamily="34" charset="0"/>
              </a:rPr>
              <a:t>experumet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odit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ut</a:t>
            </a:r>
            <a:r>
              <a:rPr lang="en-US" sz="3200" dirty="0">
                <a:solidFill>
                  <a:schemeClr val="bg1"/>
                </a:solidFill>
                <a:latin typeface="Arial" panose="020B0604020202020204" pitchFamily="34" charset="0"/>
                <a:cs typeface="Arial" panose="020B0604020202020204" pitchFamily="34" charset="0"/>
              </a:rPr>
              <a:t> id </a:t>
            </a:r>
            <a:r>
              <a:rPr lang="en-US" sz="3200" dirty="0" err="1">
                <a:solidFill>
                  <a:schemeClr val="bg1"/>
                </a:solidFill>
                <a:latin typeface="Arial" panose="020B0604020202020204" pitchFamily="34" charset="0"/>
                <a:cs typeface="Arial" panose="020B0604020202020204" pitchFamily="34" charset="0"/>
              </a:rPr>
              <a:t>molorrum</a:t>
            </a:r>
            <a:r>
              <a:rPr lang="en-US" sz="3200" dirty="0">
                <a:solidFill>
                  <a:schemeClr val="bg1"/>
                </a:solidFill>
                <a:latin typeface="Arial" panose="020B0604020202020204" pitchFamily="34" charset="0"/>
                <a:cs typeface="Arial" panose="020B0604020202020204" pitchFamily="34" charset="0"/>
              </a:rPr>
              <a:t> que </a:t>
            </a:r>
            <a:r>
              <a:rPr lang="en-US" sz="3200" dirty="0" err="1">
                <a:solidFill>
                  <a:schemeClr val="bg1"/>
                </a:solidFill>
                <a:latin typeface="Arial" panose="020B0604020202020204" pitchFamily="34" charset="0"/>
                <a:cs typeface="Arial" panose="020B0604020202020204" pitchFamily="34" charset="0"/>
              </a:rPr>
              <a:t>quam</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fuga</a:t>
            </a:r>
            <a:r>
              <a:rPr lang="en-US" sz="3200" dirty="0">
                <a:solidFill>
                  <a:schemeClr val="bg1"/>
                </a:solidFill>
                <a:latin typeface="Arial" panose="020B0604020202020204" pitchFamily="34" charset="0"/>
                <a:cs typeface="Arial" panose="020B0604020202020204" pitchFamily="34" charset="0"/>
              </a:rPr>
              <a:t>. Et </a:t>
            </a:r>
            <a:r>
              <a:rPr lang="en-US" sz="3200" dirty="0" err="1">
                <a:solidFill>
                  <a:schemeClr val="bg1"/>
                </a:solidFill>
                <a:latin typeface="Arial" panose="020B0604020202020204" pitchFamily="34" charset="0"/>
                <a:cs typeface="Arial" panose="020B0604020202020204" pitchFamily="34" charset="0"/>
              </a:rPr>
              <a:t>volorioraes</a:t>
            </a:r>
            <a:r>
              <a:rPr lang="en-US" sz="3200" dirty="0">
                <a:solidFill>
                  <a:schemeClr val="bg1"/>
                </a:solidFill>
                <a:latin typeface="Arial" panose="020B0604020202020204" pitchFamily="34" charset="0"/>
                <a:cs typeface="Arial" panose="020B0604020202020204" pitchFamily="34" charset="0"/>
              </a:rPr>
              <a:t> alit, que </a:t>
            </a:r>
            <a:r>
              <a:rPr lang="en-US" sz="3200" dirty="0" err="1">
                <a:solidFill>
                  <a:schemeClr val="bg1"/>
                </a:solidFill>
                <a:latin typeface="Arial" panose="020B0604020202020204" pitchFamily="34" charset="0"/>
                <a:cs typeface="Arial" panose="020B0604020202020204" pitchFamily="34" charset="0"/>
              </a:rPr>
              <a:t>plitati</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onemporro</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entorio</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rumendi</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simenimus</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mossimus</a:t>
            </a:r>
            <a:r>
              <a:rPr lang="en-US" sz="3200" dirty="0">
                <a:solidFill>
                  <a:schemeClr val="bg1"/>
                </a:solidFill>
                <a:latin typeface="Arial" panose="020B0604020202020204" pitchFamily="34" charset="0"/>
                <a:cs typeface="Arial" panose="020B0604020202020204" pitchFamily="34" charset="0"/>
              </a:rPr>
              <a:t> re </a:t>
            </a:r>
            <a:r>
              <a:rPr lang="en-US" sz="3200" dirty="0" err="1">
                <a:solidFill>
                  <a:schemeClr val="bg1"/>
                </a:solidFill>
                <a:latin typeface="Arial" panose="020B0604020202020204" pitchFamily="34" charset="0"/>
                <a:cs typeface="Arial" panose="020B0604020202020204" pitchFamily="34" charset="0"/>
              </a:rPr>
              <a:t>officit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mo</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officae</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etur</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volorem</a:t>
            </a:r>
            <a:r>
              <a:rPr lang="en-US" sz="3200" dirty="0">
                <a:solidFill>
                  <a:schemeClr val="bg1"/>
                </a:solidFill>
                <a:latin typeface="Arial" panose="020B0604020202020204" pitchFamily="34" charset="0"/>
                <a:cs typeface="Arial" panose="020B0604020202020204" pitchFamily="34" charset="0"/>
              </a:rPr>
              <a:t> et </a:t>
            </a:r>
            <a:r>
              <a:rPr lang="en-US" sz="3200" dirty="0" err="1">
                <a:solidFill>
                  <a:schemeClr val="bg1"/>
                </a:solidFill>
                <a:latin typeface="Arial" panose="020B0604020202020204" pitchFamily="34" charset="0"/>
                <a:cs typeface="Arial" panose="020B0604020202020204" pitchFamily="34" charset="0"/>
              </a:rPr>
              <a:t>optae</a:t>
            </a:r>
            <a:r>
              <a:rPr lang="en-US" sz="3200" dirty="0">
                <a:solidFill>
                  <a:schemeClr val="bg1"/>
                </a:solidFill>
                <a:latin typeface="Arial" panose="020B0604020202020204" pitchFamily="34" charset="0"/>
                <a:cs typeface="Arial" panose="020B0604020202020204" pitchFamily="34" charset="0"/>
              </a:rPr>
              <a:t>. Ut </a:t>
            </a:r>
            <a:r>
              <a:rPr lang="en-US" sz="3200" dirty="0" err="1">
                <a:solidFill>
                  <a:schemeClr val="bg1"/>
                </a:solidFill>
                <a:latin typeface="Arial" panose="020B0604020202020204" pitchFamily="34" charset="0"/>
                <a:cs typeface="Arial" panose="020B0604020202020204" pitchFamily="34" charset="0"/>
              </a:rPr>
              <a:t>ipsam</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esto</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temquas</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dolores</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sitiandi</a:t>
            </a:r>
            <a:r>
              <a:rPr lang="en-US" sz="3200" dirty="0">
                <a:solidFill>
                  <a:schemeClr val="bg1"/>
                </a:solidFill>
                <a:latin typeface="Arial" panose="020B0604020202020204" pitchFamily="34" charset="0"/>
                <a:cs typeface="Arial" panose="020B0604020202020204" pitchFamily="34" charset="0"/>
              </a:rPr>
              <a:t> arum </a:t>
            </a:r>
            <a:r>
              <a:rPr lang="en-US" sz="3200" dirty="0" err="1">
                <a:solidFill>
                  <a:schemeClr val="bg1"/>
                </a:solidFill>
                <a:latin typeface="Arial" panose="020B0604020202020204" pitchFamily="34" charset="0"/>
                <a:cs typeface="Arial" panose="020B0604020202020204" pitchFamily="34" charset="0"/>
              </a:rPr>
              <a:t>ipicien</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debisimus</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doluptatius</a:t>
            </a:r>
            <a:r>
              <a:rPr lang="en-US" sz="3200" dirty="0">
                <a:solidFill>
                  <a:schemeClr val="bg1"/>
                </a:solidFill>
                <a:latin typeface="Arial" panose="020B0604020202020204" pitchFamily="34" charset="0"/>
                <a:cs typeface="Arial" panose="020B0604020202020204" pitchFamily="34" charset="0"/>
              </a:rPr>
              <a:t>.</a:t>
            </a:r>
          </a:p>
          <a:p>
            <a:r>
              <a:rPr lang="en-US" sz="3200" dirty="0">
                <a:solidFill>
                  <a:schemeClr val="bg1"/>
                </a:solidFill>
                <a:latin typeface="Arial" panose="020B0604020202020204" pitchFamily="34" charset="0"/>
                <a:cs typeface="Arial" panose="020B0604020202020204" pitchFamily="34" charset="0"/>
              </a:rPr>
              <a:t>As </a:t>
            </a:r>
            <a:r>
              <a:rPr lang="en-US" sz="3200" dirty="0" err="1">
                <a:solidFill>
                  <a:schemeClr val="bg1"/>
                </a:solidFill>
                <a:latin typeface="Arial" panose="020B0604020202020204" pitchFamily="34" charset="0"/>
                <a:cs typeface="Arial" panose="020B0604020202020204" pitchFamily="34" charset="0"/>
              </a:rPr>
              <a:t>verepe</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sectis</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enda</a:t>
            </a:r>
            <a:r>
              <a:rPr lang="en-US" sz="3200" dirty="0">
                <a:solidFill>
                  <a:schemeClr val="bg1"/>
                </a:solidFill>
                <a:latin typeface="Arial" panose="020B0604020202020204" pitchFamily="34" charset="0"/>
                <a:cs typeface="Arial" panose="020B0604020202020204" pitchFamily="34" charset="0"/>
              </a:rPr>
              <a:t> di </a:t>
            </a:r>
            <a:r>
              <a:rPr lang="en-US" sz="3200" dirty="0" err="1">
                <a:solidFill>
                  <a:schemeClr val="bg1"/>
                </a:solidFill>
                <a:latin typeface="Arial" panose="020B0604020202020204" pitchFamily="34" charset="0"/>
                <a:cs typeface="Arial" panose="020B0604020202020204" pitchFamily="34" charset="0"/>
              </a:rPr>
              <a:t>incto</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etusda</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delectet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eaque</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simusda</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ndanimus</a:t>
            </a:r>
            <a:r>
              <a:rPr lang="en-US" sz="3200" dirty="0">
                <a:solidFill>
                  <a:schemeClr val="bg1"/>
                </a:solidFill>
                <a:latin typeface="Arial" panose="020B0604020202020204" pitchFamily="34" charset="0"/>
                <a:cs typeface="Arial" panose="020B0604020202020204" pitchFamily="34" charset="0"/>
              </a:rPr>
              <a:t>, sin </a:t>
            </a:r>
            <a:r>
              <a:rPr lang="en-US" sz="3200" dirty="0" err="1">
                <a:solidFill>
                  <a:schemeClr val="bg1"/>
                </a:solidFill>
                <a:latin typeface="Arial" panose="020B0604020202020204" pitchFamily="34" charset="0"/>
                <a:cs typeface="Arial" panose="020B0604020202020204" pitchFamily="34" charset="0"/>
              </a:rPr>
              <a:t>cori</a:t>
            </a:r>
            <a:r>
              <a:rPr lang="en-US" sz="3200" dirty="0">
                <a:solidFill>
                  <a:schemeClr val="bg1"/>
                </a:solidFill>
                <a:latin typeface="Arial" panose="020B0604020202020204" pitchFamily="34" charset="0"/>
                <a:cs typeface="Arial" panose="020B0604020202020204" pitchFamily="34" charset="0"/>
              </a:rPr>
              <a:t> rem id </a:t>
            </a:r>
            <a:r>
              <a:rPr lang="en-US" sz="3200" dirty="0" err="1">
                <a:solidFill>
                  <a:schemeClr val="bg1"/>
                </a:solidFill>
                <a:latin typeface="Arial" panose="020B0604020202020204" pitchFamily="34" charset="0"/>
                <a:cs typeface="Arial" panose="020B0604020202020204" pitchFamily="34" charset="0"/>
              </a:rPr>
              <a:t>maximillut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hari</a:t>
            </a:r>
            <a:r>
              <a:rPr lang="en-US" sz="3200" dirty="0">
                <a:solidFill>
                  <a:schemeClr val="bg1"/>
                </a:solidFill>
                <a:latin typeface="Arial" panose="020B0604020202020204" pitchFamily="34" charset="0"/>
                <a:cs typeface="Arial" panose="020B0604020202020204" pitchFamily="34" charset="0"/>
              </a:rPr>
              <a:t> con </a:t>
            </a:r>
            <a:r>
              <a:rPr lang="en-US" sz="3200" dirty="0" err="1">
                <a:solidFill>
                  <a:schemeClr val="bg1"/>
                </a:solidFill>
                <a:latin typeface="Arial" panose="020B0604020202020204" pitchFamily="34" charset="0"/>
                <a:cs typeface="Arial" panose="020B0604020202020204" pitchFamily="34" charset="0"/>
              </a:rPr>
              <a:t>ea</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quiam</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quam</a:t>
            </a:r>
            <a:r>
              <a:rPr lang="en-US" sz="3200" dirty="0">
                <a:solidFill>
                  <a:schemeClr val="bg1"/>
                </a:solidFill>
                <a:latin typeface="Arial" panose="020B0604020202020204" pitchFamily="34" charset="0"/>
                <a:cs typeface="Arial" panose="020B0604020202020204" pitchFamily="34" charset="0"/>
              </a:rPr>
              <a:t> et </a:t>
            </a:r>
            <a:r>
              <a:rPr lang="en-US" sz="3200" dirty="0" err="1">
                <a:solidFill>
                  <a:schemeClr val="bg1"/>
                </a:solidFill>
                <a:latin typeface="Arial" panose="020B0604020202020204" pitchFamily="34" charset="0"/>
                <a:cs typeface="Arial" panose="020B0604020202020204" pitchFamily="34" charset="0"/>
              </a:rPr>
              <a:t>enduci</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idunt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corecta</a:t>
            </a:r>
            <a:endParaRPr lang="en-US" sz="3200" dirty="0">
              <a:solidFill>
                <a:schemeClr val="bg1"/>
              </a:solidFill>
              <a:latin typeface="Arial" panose="020B0604020202020204" pitchFamily="34" charset="0"/>
              <a:cs typeface="Arial" panose="020B0604020202020204" pitchFamily="34" charset="0"/>
            </a:endParaRPr>
          </a:p>
        </p:txBody>
      </p:sp>
      <p:sp>
        <p:nvSpPr>
          <p:cNvPr id="30" name="Rectangle 29">
            <a:extLst>
              <a:ext uri="{FF2B5EF4-FFF2-40B4-BE49-F238E27FC236}">
                <a16:creationId xmlns:a16="http://schemas.microsoft.com/office/drawing/2014/main" id="{AED851E9-E51A-ED49-A61B-057C0BBBC14E}"/>
              </a:ext>
            </a:extLst>
          </p:cNvPr>
          <p:cNvSpPr/>
          <p:nvPr/>
        </p:nvSpPr>
        <p:spPr>
          <a:xfrm>
            <a:off x="1371600" y="18272156"/>
            <a:ext cx="11239500" cy="1404257"/>
          </a:xfrm>
          <a:prstGeom prst="rect">
            <a:avLst/>
          </a:prstGeom>
          <a:solidFill>
            <a:srgbClr val="7030A0"/>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latin typeface="Arial" panose="020B0604020202020204" pitchFamily="34" charset="0"/>
                <a:cs typeface="Arial" panose="020B0604020202020204" pitchFamily="34" charset="0"/>
              </a:rPr>
              <a:t>Research Goal</a:t>
            </a:r>
            <a:endParaRPr lang="en-US" sz="6000" dirty="0">
              <a:latin typeface="Arial" panose="020B0604020202020204" pitchFamily="34" charset="0"/>
              <a:cs typeface="Arial" panose="020B0604020202020204" pitchFamily="34" charset="0"/>
            </a:endParaRPr>
          </a:p>
        </p:txBody>
      </p:sp>
      <p:sp>
        <p:nvSpPr>
          <p:cNvPr id="31" name="TextBox 30">
            <a:extLst>
              <a:ext uri="{FF2B5EF4-FFF2-40B4-BE49-F238E27FC236}">
                <a16:creationId xmlns:a16="http://schemas.microsoft.com/office/drawing/2014/main" id="{C749BD8B-14BE-2241-A82B-B42560239818}"/>
              </a:ext>
            </a:extLst>
          </p:cNvPr>
          <p:cNvSpPr txBox="1"/>
          <p:nvPr/>
        </p:nvSpPr>
        <p:spPr>
          <a:xfrm>
            <a:off x="1371600" y="20133614"/>
            <a:ext cx="11239500" cy="2554545"/>
          </a:xfrm>
          <a:prstGeom prst="rect">
            <a:avLst/>
          </a:prstGeom>
          <a:noFill/>
        </p:spPr>
        <p:txBody>
          <a:bodyPr wrap="square" rtlCol="0">
            <a:spAutoFit/>
          </a:bodyPr>
          <a:lstStyle/>
          <a:p>
            <a:r>
              <a:rPr lang="en-US" sz="3200" dirty="0" err="1">
                <a:solidFill>
                  <a:schemeClr val="bg1"/>
                </a:solidFill>
                <a:latin typeface="Arial" panose="020B0604020202020204" pitchFamily="34" charset="0"/>
                <a:cs typeface="Arial" panose="020B0604020202020204" pitchFamily="34" charset="0"/>
              </a:rPr>
              <a:t>Ugiatempore</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evenis</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rae</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doluptatum</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fugiam</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earchitiam</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dit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tempe</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susdam</a:t>
            </a:r>
            <a:r>
              <a:rPr lang="en-US" sz="3200" dirty="0">
                <a:solidFill>
                  <a:schemeClr val="bg1"/>
                </a:solidFill>
                <a:latin typeface="Arial" panose="020B0604020202020204" pitchFamily="34" charset="0"/>
                <a:cs typeface="Arial" panose="020B0604020202020204" pitchFamily="34" charset="0"/>
              </a:rPr>
              <a:t> qui </a:t>
            </a:r>
            <a:r>
              <a:rPr lang="en-US" sz="3200" dirty="0" err="1">
                <a:solidFill>
                  <a:schemeClr val="bg1"/>
                </a:solidFill>
                <a:latin typeface="Arial" panose="020B0604020202020204" pitchFamily="34" charset="0"/>
                <a:cs typeface="Arial" panose="020B0604020202020204" pitchFamily="34" charset="0"/>
              </a:rPr>
              <a:t>asimin</a:t>
            </a:r>
            <a:r>
              <a:rPr lang="en-US" sz="3200" dirty="0">
                <a:solidFill>
                  <a:schemeClr val="bg1"/>
                </a:solidFill>
                <a:latin typeface="Arial" panose="020B0604020202020204" pitchFamily="34" charset="0"/>
                <a:cs typeface="Arial" panose="020B0604020202020204" pitchFamily="34" charset="0"/>
              </a:rPr>
              <a:t> et </a:t>
            </a:r>
            <a:r>
              <a:rPr lang="en-US" sz="3200" dirty="0" err="1">
                <a:solidFill>
                  <a:schemeClr val="bg1"/>
                </a:solidFill>
                <a:latin typeface="Arial" panose="020B0604020202020204" pitchFamily="34" charset="0"/>
                <a:cs typeface="Arial" panose="020B0604020202020204" pitchFamily="34" charset="0"/>
              </a:rPr>
              <a:t>quissequam</a:t>
            </a:r>
            <a:r>
              <a:rPr lang="en-US" sz="3200" dirty="0">
                <a:solidFill>
                  <a:schemeClr val="bg1"/>
                </a:solidFill>
                <a:latin typeface="Arial" panose="020B0604020202020204" pitchFamily="34" charset="0"/>
                <a:cs typeface="Arial" panose="020B0604020202020204" pitchFamily="34" charset="0"/>
              </a:rPr>
              <a:t> la </a:t>
            </a:r>
            <a:r>
              <a:rPr lang="en-US" sz="3200" dirty="0" err="1">
                <a:solidFill>
                  <a:schemeClr val="bg1"/>
                </a:solidFill>
                <a:latin typeface="Arial" panose="020B0604020202020204" pitchFamily="34" charset="0"/>
                <a:cs typeface="Arial" panose="020B0604020202020204" pitchFamily="34" charset="0"/>
              </a:rPr>
              <a:t>ni</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ipsunt</a:t>
            </a:r>
            <a:r>
              <a:rPr lang="en-US" sz="3200" dirty="0">
                <a:solidFill>
                  <a:schemeClr val="bg1"/>
                </a:solidFill>
                <a:latin typeface="Arial" panose="020B0604020202020204" pitchFamily="34" charset="0"/>
                <a:cs typeface="Arial" panose="020B0604020202020204" pitchFamily="34" charset="0"/>
              </a:rPr>
              <a:t>.</a:t>
            </a:r>
          </a:p>
          <a:p>
            <a:r>
              <a:rPr lang="en-US" sz="3200" dirty="0">
                <a:solidFill>
                  <a:schemeClr val="bg1"/>
                </a:solidFill>
                <a:latin typeface="Arial" panose="020B0604020202020204" pitchFamily="34" charset="0"/>
                <a:cs typeface="Arial" panose="020B0604020202020204" pitchFamily="34" charset="0"/>
              </a:rPr>
              <a:t>Ditat que a </a:t>
            </a:r>
            <a:r>
              <a:rPr lang="en-US" sz="3200" dirty="0" err="1">
                <a:solidFill>
                  <a:schemeClr val="bg1"/>
                </a:solidFill>
                <a:latin typeface="Arial" panose="020B0604020202020204" pitchFamily="34" charset="0"/>
                <a:cs typeface="Arial" panose="020B0604020202020204" pitchFamily="34" charset="0"/>
              </a:rPr>
              <a:t>quibus</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dolutatur</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sedit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aliam</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apienda</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versper</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feriti</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delia</a:t>
            </a:r>
            <a:r>
              <a:rPr lang="en-US" sz="3200" dirty="0">
                <a:solidFill>
                  <a:schemeClr val="bg1"/>
                </a:solidFill>
                <a:latin typeface="Arial" panose="020B0604020202020204" pitchFamily="34" charset="0"/>
                <a:cs typeface="Arial" panose="020B0604020202020204" pitchFamily="34" charset="0"/>
              </a:rPr>
              <a:t> pa </a:t>
            </a:r>
            <a:r>
              <a:rPr lang="en-US" sz="3200" dirty="0" err="1">
                <a:solidFill>
                  <a:schemeClr val="bg1"/>
                </a:solidFill>
                <a:latin typeface="Arial" panose="020B0604020202020204" pitchFamily="34" charset="0"/>
                <a:cs typeface="Arial" panose="020B0604020202020204" pitchFamily="34" charset="0"/>
              </a:rPr>
              <a:t>dolo</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quamus</a:t>
            </a:r>
            <a:r>
              <a:rPr lang="en-US" sz="3200" dirty="0">
                <a:solidFill>
                  <a:schemeClr val="bg1"/>
                </a:solidFill>
                <a:latin typeface="Arial" panose="020B0604020202020204" pitchFamily="34" charset="0"/>
                <a:cs typeface="Arial" panose="020B0604020202020204" pitchFamily="34" charset="0"/>
              </a:rPr>
              <a:t> arum </a:t>
            </a:r>
            <a:r>
              <a:rPr lang="en-US" sz="3200" dirty="0" err="1">
                <a:solidFill>
                  <a:schemeClr val="bg1"/>
                </a:solidFill>
                <a:latin typeface="Arial" panose="020B0604020202020204" pitchFamily="34" charset="0"/>
                <a:cs typeface="Arial" panose="020B0604020202020204" pitchFamily="34" charset="0"/>
              </a:rPr>
              <a:t>es</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endellu</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pisquia</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aditatur</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audam</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earupid</a:t>
            </a:r>
            <a:r>
              <a:rPr lang="en-US" sz="3200" dirty="0">
                <a:solidFill>
                  <a:schemeClr val="bg1"/>
                </a:solidFill>
                <a:latin typeface="Arial" panose="020B0604020202020204" pitchFamily="34" charset="0"/>
                <a:cs typeface="Arial" panose="020B0604020202020204" pitchFamily="34" charset="0"/>
              </a:rPr>
              <a:t> quo</a:t>
            </a:r>
          </a:p>
        </p:txBody>
      </p:sp>
      <p:sp>
        <p:nvSpPr>
          <p:cNvPr id="32" name="Rectangle 31">
            <a:extLst>
              <a:ext uri="{FF2B5EF4-FFF2-40B4-BE49-F238E27FC236}">
                <a16:creationId xmlns:a16="http://schemas.microsoft.com/office/drawing/2014/main" id="{5553E91D-E68F-C54B-92D9-D0562FA74226}"/>
              </a:ext>
            </a:extLst>
          </p:cNvPr>
          <p:cNvSpPr/>
          <p:nvPr/>
        </p:nvSpPr>
        <p:spPr>
          <a:xfrm>
            <a:off x="1371600" y="23460528"/>
            <a:ext cx="11239500" cy="1404257"/>
          </a:xfrm>
          <a:prstGeom prst="rect">
            <a:avLst/>
          </a:prstGeom>
          <a:solidFill>
            <a:srgbClr val="7030A0"/>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latin typeface="Arial" panose="020B0604020202020204" pitchFamily="34" charset="0"/>
                <a:cs typeface="Arial" panose="020B0604020202020204" pitchFamily="34" charset="0"/>
              </a:rPr>
              <a:t>Methods</a:t>
            </a:r>
          </a:p>
        </p:txBody>
      </p:sp>
      <p:sp>
        <p:nvSpPr>
          <p:cNvPr id="34" name="Rectangle 33">
            <a:extLst>
              <a:ext uri="{FF2B5EF4-FFF2-40B4-BE49-F238E27FC236}">
                <a16:creationId xmlns:a16="http://schemas.microsoft.com/office/drawing/2014/main" id="{BF1332FF-D8B3-0B41-96D8-0E173A70837B}"/>
              </a:ext>
            </a:extLst>
          </p:cNvPr>
          <p:cNvSpPr/>
          <p:nvPr/>
        </p:nvSpPr>
        <p:spPr>
          <a:xfrm>
            <a:off x="13754100" y="8229600"/>
            <a:ext cx="23660100" cy="1404257"/>
          </a:xfrm>
          <a:prstGeom prst="rect">
            <a:avLst/>
          </a:prstGeom>
          <a:solidFill>
            <a:srgbClr val="7030A0"/>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latin typeface="Arial" panose="020B0604020202020204" pitchFamily="34" charset="0"/>
                <a:cs typeface="Arial" panose="020B0604020202020204" pitchFamily="34" charset="0"/>
              </a:rPr>
              <a:t>Figures and Results</a:t>
            </a:r>
            <a:endParaRPr lang="en-US" sz="6000" dirty="0">
              <a:latin typeface="Arial" panose="020B0604020202020204" pitchFamily="34" charset="0"/>
              <a:cs typeface="Arial" panose="020B0604020202020204" pitchFamily="34" charset="0"/>
            </a:endParaRPr>
          </a:p>
        </p:txBody>
      </p:sp>
      <p:sp>
        <p:nvSpPr>
          <p:cNvPr id="36" name="Rectangle 35">
            <a:extLst>
              <a:ext uri="{FF2B5EF4-FFF2-40B4-BE49-F238E27FC236}">
                <a16:creationId xmlns:a16="http://schemas.microsoft.com/office/drawing/2014/main" id="{21B3CADE-3DDC-5C46-9768-F309F35EA439}"/>
              </a:ext>
            </a:extLst>
          </p:cNvPr>
          <p:cNvSpPr/>
          <p:nvPr/>
        </p:nvSpPr>
        <p:spPr>
          <a:xfrm>
            <a:off x="38557200" y="8229600"/>
            <a:ext cx="11277600" cy="1404257"/>
          </a:xfrm>
          <a:prstGeom prst="rect">
            <a:avLst/>
          </a:prstGeom>
          <a:solidFill>
            <a:srgbClr val="7030A0"/>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latin typeface="Arial" panose="020B0604020202020204" pitchFamily="34" charset="0"/>
                <a:cs typeface="Arial" panose="020B0604020202020204" pitchFamily="34" charset="0"/>
              </a:rPr>
              <a:t>Conclusion</a:t>
            </a:r>
            <a:endParaRPr lang="en-US" sz="6000" dirty="0">
              <a:latin typeface="Arial" panose="020B0604020202020204" pitchFamily="34" charset="0"/>
              <a:cs typeface="Arial" panose="020B0604020202020204" pitchFamily="34" charset="0"/>
            </a:endParaRPr>
          </a:p>
        </p:txBody>
      </p:sp>
      <p:sp>
        <p:nvSpPr>
          <p:cNvPr id="38" name="Rectangle 37">
            <a:extLst>
              <a:ext uri="{FF2B5EF4-FFF2-40B4-BE49-F238E27FC236}">
                <a16:creationId xmlns:a16="http://schemas.microsoft.com/office/drawing/2014/main" id="{4B5464B4-DE44-1A4C-8304-7A19C54B2B9B}"/>
              </a:ext>
            </a:extLst>
          </p:cNvPr>
          <p:cNvSpPr/>
          <p:nvPr/>
        </p:nvSpPr>
        <p:spPr>
          <a:xfrm>
            <a:off x="38557200" y="23460528"/>
            <a:ext cx="11277600" cy="1404257"/>
          </a:xfrm>
          <a:prstGeom prst="rect">
            <a:avLst/>
          </a:prstGeom>
          <a:solidFill>
            <a:srgbClr val="7030A0"/>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latin typeface="Arial" panose="020B0604020202020204" pitchFamily="34" charset="0"/>
                <a:cs typeface="Arial" panose="020B0604020202020204" pitchFamily="34" charset="0"/>
              </a:rPr>
              <a:t>Acknowledgments</a:t>
            </a:r>
            <a:endParaRPr lang="en-US" sz="6000" dirty="0">
              <a:latin typeface="Arial" panose="020B0604020202020204" pitchFamily="34" charset="0"/>
              <a:cs typeface="Arial" panose="020B0604020202020204" pitchFamily="34" charset="0"/>
            </a:endParaRPr>
          </a:p>
        </p:txBody>
      </p:sp>
      <p:sp>
        <p:nvSpPr>
          <p:cNvPr id="39" name="TextBox 38">
            <a:extLst>
              <a:ext uri="{FF2B5EF4-FFF2-40B4-BE49-F238E27FC236}">
                <a16:creationId xmlns:a16="http://schemas.microsoft.com/office/drawing/2014/main" id="{9EC33640-EEE9-834D-A841-8A6950BBE04A}"/>
              </a:ext>
            </a:extLst>
          </p:cNvPr>
          <p:cNvSpPr txBox="1"/>
          <p:nvPr/>
        </p:nvSpPr>
        <p:spPr>
          <a:xfrm>
            <a:off x="38557200" y="25321986"/>
            <a:ext cx="11277600" cy="3539430"/>
          </a:xfrm>
          <a:prstGeom prst="rect">
            <a:avLst/>
          </a:prstGeom>
          <a:noFill/>
        </p:spPr>
        <p:txBody>
          <a:bodyPr wrap="square" rtlCol="0">
            <a:spAutoFit/>
          </a:bodyPr>
          <a:lstStyle/>
          <a:p>
            <a:r>
              <a:rPr lang="en-US" sz="3200" dirty="0" err="1">
                <a:solidFill>
                  <a:schemeClr val="bg1"/>
                </a:solidFill>
                <a:latin typeface="Arial" panose="020B0604020202020204" pitchFamily="34" charset="0"/>
                <a:cs typeface="Arial" panose="020B0604020202020204" pitchFamily="34" charset="0"/>
              </a:rPr>
              <a:t>Vitam</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voloria</a:t>
            </a:r>
            <a:r>
              <a:rPr lang="en-US" sz="3200" dirty="0">
                <a:solidFill>
                  <a:schemeClr val="bg1"/>
                </a:solidFill>
                <a:latin typeface="Arial" panose="020B0604020202020204" pitchFamily="34" charset="0"/>
                <a:cs typeface="Arial" panose="020B0604020202020204" pitchFamily="34" charset="0"/>
              </a:rPr>
              <a:t> con et, cum </a:t>
            </a:r>
            <a:r>
              <a:rPr lang="en-US" sz="3200" dirty="0" err="1">
                <a:solidFill>
                  <a:schemeClr val="bg1"/>
                </a:solidFill>
                <a:latin typeface="Arial" panose="020B0604020202020204" pitchFamily="34" charset="0"/>
                <a:cs typeface="Arial" panose="020B0604020202020204" pitchFamily="34" charset="0"/>
              </a:rPr>
              <a:t>laboreium</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nam</a:t>
            </a:r>
            <a:r>
              <a:rPr lang="en-US" sz="3200" dirty="0">
                <a:solidFill>
                  <a:schemeClr val="bg1"/>
                </a:solidFill>
                <a:latin typeface="Arial" panose="020B0604020202020204" pitchFamily="34" charset="0"/>
                <a:cs typeface="Arial" panose="020B0604020202020204" pitchFamily="34" charset="0"/>
              </a:rPr>
              <a:t> cum, </a:t>
            </a:r>
            <a:r>
              <a:rPr lang="en-US" sz="3200" dirty="0" err="1">
                <a:solidFill>
                  <a:schemeClr val="bg1"/>
                </a:solidFill>
                <a:latin typeface="Arial" panose="020B0604020202020204" pitchFamily="34" charset="0"/>
                <a:cs typeface="Arial" panose="020B0604020202020204" pitchFamily="34" charset="0"/>
              </a:rPr>
              <a:t>quat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paris</a:t>
            </a:r>
            <a:r>
              <a:rPr lang="en-US" sz="3200" dirty="0">
                <a:solidFill>
                  <a:schemeClr val="bg1"/>
                </a:solidFill>
                <a:latin typeface="Arial" panose="020B0604020202020204" pitchFamily="34" charset="0"/>
                <a:cs typeface="Arial" panose="020B0604020202020204" pitchFamily="34" charset="0"/>
              </a:rPr>
              <a:t> as core </a:t>
            </a:r>
            <a:r>
              <a:rPr lang="en-US" sz="3200" dirty="0" err="1">
                <a:solidFill>
                  <a:schemeClr val="bg1"/>
                </a:solidFill>
                <a:latin typeface="Arial" panose="020B0604020202020204" pitchFamily="34" charset="0"/>
                <a:cs typeface="Arial" panose="020B0604020202020204" pitchFamily="34" charset="0"/>
              </a:rPr>
              <a:t>volorest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sust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exceatur</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antio</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ea</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voluptas</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eumquatendit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quas</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doluptatet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aut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landignam</a:t>
            </a:r>
            <a:r>
              <a:rPr lang="en-US" sz="3200" dirty="0">
                <a:solidFill>
                  <a:schemeClr val="bg1"/>
                </a:solidFill>
                <a:latin typeface="Arial" panose="020B0604020202020204" pitchFamily="34" charset="0"/>
                <a:cs typeface="Arial" panose="020B0604020202020204" pitchFamily="34" charset="0"/>
              </a:rPr>
              <a:t> que </a:t>
            </a:r>
            <a:r>
              <a:rPr lang="en-US" sz="3200" dirty="0" err="1">
                <a:solidFill>
                  <a:schemeClr val="bg1"/>
                </a:solidFill>
                <a:latin typeface="Arial" panose="020B0604020202020204" pitchFamily="34" charset="0"/>
                <a:cs typeface="Arial" panose="020B0604020202020204" pitchFamily="34" charset="0"/>
              </a:rPr>
              <a:t>lantur</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sania</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dem</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escidit</a:t>
            </a:r>
            <a:r>
              <a:rPr lang="en-US" sz="3200" dirty="0">
                <a:solidFill>
                  <a:schemeClr val="bg1"/>
                </a:solidFill>
                <a:latin typeface="Arial" panose="020B0604020202020204" pitchFamily="34" charset="0"/>
                <a:cs typeface="Arial" panose="020B0604020202020204" pitchFamily="34" charset="0"/>
              </a:rPr>
              <a:t> min </a:t>
            </a:r>
            <a:r>
              <a:rPr lang="en-US" sz="3200" dirty="0" err="1">
                <a:solidFill>
                  <a:schemeClr val="bg1"/>
                </a:solidFill>
                <a:latin typeface="Arial" panose="020B0604020202020204" pitchFamily="34" charset="0"/>
                <a:cs typeface="Arial" panose="020B0604020202020204" pitchFamily="34" charset="0"/>
              </a:rPr>
              <a:t>reruptiaero</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velis</a:t>
            </a:r>
            <a:r>
              <a:rPr lang="en-US" sz="3200" dirty="0">
                <a:solidFill>
                  <a:schemeClr val="bg1"/>
                </a:solidFill>
                <a:latin typeface="Arial" panose="020B0604020202020204" pitchFamily="34" charset="0"/>
                <a:cs typeface="Arial" panose="020B0604020202020204" pitchFamily="34" charset="0"/>
              </a:rPr>
              <a:t> maximus </a:t>
            </a:r>
            <a:r>
              <a:rPr lang="en-US" sz="3200" dirty="0" err="1">
                <a:solidFill>
                  <a:schemeClr val="bg1"/>
                </a:solidFill>
                <a:latin typeface="Arial" panose="020B0604020202020204" pitchFamily="34" charset="0"/>
                <a:cs typeface="Arial" panose="020B0604020202020204" pitchFamily="34" charset="0"/>
              </a:rPr>
              <a:t>aut</a:t>
            </a:r>
            <a:r>
              <a:rPr lang="en-US" sz="3200" dirty="0">
                <a:solidFill>
                  <a:schemeClr val="bg1"/>
                </a:solidFill>
                <a:latin typeface="Arial" panose="020B0604020202020204" pitchFamily="34" charset="0"/>
                <a:cs typeface="Arial" panose="020B0604020202020204" pitchFamily="34" charset="0"/>
              </a:rPr>
              <a:t> que </a:t>
            </a:r>
            <a:r>
              <a:rPr lang="en-US" sz="3200" dirty="0" err="1">
                <a:solidFill>
                  <a:schemeClr val="bg1"/>
                </a:solidFill>
                <a:latin typeface="Arial" panose="020B0604020202020204" pitchFamily="34" charset="0"/>
                <a:cs typeface="Arial" panose="020B0604020202020204" pitchFamily="34" charset="0"/>
              </a:rPr>
              <a:t>pe</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aliquas</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sequidisit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omnient</a:t>
            </a:r>
            <a:r>
              <a:rPr lang="en-US" sz="3200" dirty="0">
                <a:solidFill>
                  <a:schemeClr val="bg1"/>
                </a:solidFill>
                <a:latin typeface="Arial" panose="020B0604020202020204" pitchFamily="34" charset="0"/>
                <a:cs typeface="Arial" panose="020B0604020202020204" pitchFamily="34" charset="0"/>
              </a:rPr>
              <a:t> hit lam </a:t>
            </a:r>
            <a:r>
              <a:rPr lang="en-US" sz="3200" dirty="0" err="1">
                <a:solidFill>
                  <a:schemeClr val="bg1"/>
                </a:solidFill>
                <a:latin typeface="Arial" panose="020B0604020202020204" pitchFamily="34" charset="0"/>
                <a:cs typeface="Arial" panose="020B0604020202020204" pitchFamily="34" charset="0"/>
              </a:rPr>
              <a:t>eicias</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modio</a:t>
            </a:r>
            <a:r>
              <a:rPr lang="en-US" sz="3200" dirty="0">
                <a:solidFill>
                  <a:schemeClr val="bg1"/>
                </a:solidFill>
                <a:latin typeface="Arial" panose="020B0604020202020204" pitchFamily="34" charset="0"/>
                <a:cs typeface="Arial" panose="020B0604020202020204" pitchFamily="34" charset="0"/>
              </a:rPr>
              <a:t> con </a:t>
            </a:r>
            <a:r>
              <a:rPr lang="en-US" sz="3200" dirty="0" err="1">
                <a:solidFill>
                  <a:schemeClr val="bg1"/>
                </a:solidFill>
                <a:latin typeface="Arial" panose="020B0604020202020204" pitchFamily="34" charset="0"/>
                <a:cs typeface="Arial" panose="020B0604020202020204" pitchFamily="34" charset="0"/>
              </a:rPr>
              <a:t>nisin</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pediam</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ent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cust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accaborit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odio</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corehen</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dendae</a:t>
            </a:r>
            <a:r>
              <a:rPr lang="en-US" sz="3200" dirty="0">
                <a:solidFill>
                  <a:schemeClr val="bg1"/>
                </a:solidFill>
                <a:latin typeface="Arial" panose="020B0604020202020204" pitchFamily="34" charset="0"/>
                <a:cs typeface="Arial" panose="020B0604020202020204" pitchFamily="34" charset="0"/>
              </a:rPr>
              <a:t> nonet </a:t>
            </a:r>
            <a:r>
              <a:rPr lang="en-US" sz="3200" dirty="0" err="1">
                <a:solidFill>
                  <a:schemeClr val="bg1"/>
                </a:solidFill>
                <a:latin typeface="Arial" panose="020B0604020202020204" pitchFamily="34" charset="0"/>
                <a:cs typeface="Arial" panose="020B0604020202020204" pitchFamily="34" charset="0"/>
              </a:rPr>
              <a:t>eliquam</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aperorepe</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autatem</a:t>
            </a:r>
            <a:endParaRPr lang="en-US" sz="3200" dirty="0">
              <a:solidFill>
                <a:schemeClr val="bg1"/>
              </a:solidFill>
              <a:latin typeface="Arial" panose="020B0604020202020204" pitchFamily="34" charset="0"/>
              <a:cs typeface="Arial" panose="020B0604020202020204" pitchFamily="34" charset="0"/>
            </a:endParaRPr>
          </a:p>
        </p:txBody>
      </p:sp>
      <p:sp>
        <p:nvSpPr>
          <p:cNvPr id="40" name="Rectangle 39">
            <a:extLst>
              <a:ext uri="{FF2B5EF4-FFF2-40B4-BE49-F238E27FC236}">
                <a16:creationId xmlns:a16="http://schemas.microsoft.com/office/drawing/2014/main" id="{96AC576E-DF67-1346-8B23-A276FB195AF9}"/>
              </a:ext>
            </a:extLst>
          </p:cNvPr>
          <p:cNvSpPr/>
          <p:nvPr/>
        </p:nvSpPr>
        <p:spPr>
          <a:xfrm>
            <a:off x="38557200" y="30013728"/>
            <a:ext cx="11277600" cy="1404257"/>
          </a:xfrm>
          <a:prstGeom prst="rect">
            <a:avLst/>
          </a:prstGeom>
          <a:solidFill>
            <a:srgbClr val="7030A0"/>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latin typeface="Arial" panose="020B0604020202020204" pitchFamily="34" charset="0"/>
                <a:cs typeface="Arial" panose="020B0604020202020204" pitchFamily="34" charset="0"/>
              </a:rPr>
              <a:t>References</a:t>
            </a:r>
            <a:endParaRPr lang="en-US" sz="6000" dirty="0">
              <a:latin typeface="Arial" panose="020B0604020202020204" pitchFamily="34" charset="0"/>
              <a:cs typeface="Arial" panose="020B0604020202020204" pitchFamily="34" charset="0"/>
            </a:endParaRPr>
          </a:p>
        </p:txBody>
      </p:sp>
      <p:sp>
        <p:nvSpPr>
          <p:cNvPr id="41" name="TextBox 40">
            <a:extLst>
              <a:ext uri="{FF2B5EF4-FFF2-40B4-BE49-F238E27FC236}">
                <a16:creationId xmlns:a16="http://schemas.microsoft.com/office/drawing/2014/main" id="{D3B14DD9-B7DC-9649-93B5-3E6B59AB53A6}"/>
              </a:ext>
            </a:extLst>
          </p:cNvPr>
          <p:cNvSpPr txBox="1"/>
          <p:nvPr/>
        </p:nvSpPr>
        <p:spPr>
          <a:xfrm>
            <a:off x="38557200" y="31875186"/>
            <a:ext cx="11277600" cy="3539430"/>
          </a:xfrm>
          <a:prstGeom prst="rect">
            <a:avLst/>
          </a:prstGeom>
          <a:noFill/>
        </p:spPr>
        <p:txBody>
          <a:bodyPr wrap="square" rtlCol="0">
            <a:spAutoFit/>
          </a:bodyPr>
          <a:lstStyle/>
          <a:p>
            <a:r>
              <a:rPr lang="en-US" sz="3200" dirty="0" err="1">
                <a:solidFill>
                  <a:schemeClr val="bg1"/>
                </a:solidFill>
                <a:latin typeface="Arial" panose="020B0604020202020204" pitchFamily="34" charset="0"/>
                <a:cs typeface="Arial" panose="020B0604020202020204" pitchFamily="34" charset="0"/>
              </a:rPr>
              <a:t>Vitam</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voloria</a:t>
            </a:r>
            <a:r>
              <a:rPr lang="en-US" sz="3200" dirty="0">
                <a:solidFill>
                  <a:schemeClr val="bg1"/>
                </a:solidFill>
                <a:latin typeface="Arial" panose="020B0604020202020204" pitchFamily="34" charset="0"/>
                <a:cs typeface="Arial" panose="020B0604020202020204" pitchFamily="34" charset="0"/>
              </a:rPr>
              <a:t> con et, cum </a:t>
            </a:r>
            <a:r>
              <a:rPr lang="en-US" sz="3200" dirty="0" err="1">
                <a:solidFill>
                  <a:schemeClr val="bg1"/>
                </a:solidFill>
                <a:latin typeface="Arial" panose="020B0604020202020204" pitchFamily="34" charset="0"/>
                <a:cs typeface="Arial" panose="020B0604020202020204" pitchFamily="34" charset="0"/>
              </a:rPr>
              <a:t>laboreium</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nam</a:t>
            </a:r>
            <a:r>
              <a:rPr lang="en-US" sz="3200" dirty="0">
                <a:solidFill>
                  <a:schemeClr val="bg1"/>
                </a:solidFill>
                <a:latin typeface="Arial" panose="020B0604020202020204" pitchFamily="34" charset="0"/>
                <a:cs typeface="Arial" panose="020B0604020202020204" pitchFamily="34" charset="0"/>
              </a:rPr>
              <a:t> cum, </a:t>
            </a:r>
            <a:r>
              <a:rPr lang="en-US" sz="3200" dirty="0" err="1">
                <a:solidFill>
                  <a:schemeClr val="bg1"/>
                </a:solidFill>
                <a:latin typeface="Arial" panose="020B0604020202020204" pitchFamily="34" charset="0"/>
                <a:cs typeface="Arial" panose="020B0604020202020204" pitchFamily="34" charset="0"/>
              </a:rPr>
              <a:t>quat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paris</a:t>
            </a:r>
            <a:r>
              <a:rPr lang="en-US" sz="3200" dirty="0">
                <a:solidFill>
                  <a:schemeClr val="bg1"/>
                </a:solidFill>
                <a:latin typeface="Arial" panose="020B0604020202020204" pitchFamily="34" charset="0"/>
                <a:cs typeface="Arial" panose="020B0604020202020204" pitchFamily="34" charset="0"/>
              </a:rPr>
              <a:t> as core </a:t>
            </a:r>
            <a:r>
              <a:rPr lang="en-US" sz="3200" dirty="0" err="1">
                <a:solidFill>
                  <a:schemeClr val="bg1"/>
                </a:solidFill>
                <a:latin typeface="Arial" panose="020B0604020202020204" pitchFamily="34" charset="0"/>
                <a:cs typeface="Arial" panose="020B0604020202020204" pitchFamily="34" charset="0"/>
              </a:rPr>
              <a:t>volorest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sust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exceatur</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antio</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ea</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voluptas</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eumquatendit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quas</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doluptatet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aut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landignam</a:t>
            </a:r>
            <a:r>
              <a:rPr lang="en-US" sz="3200" dirty="0">
                <a:solidFill>
                  <a:schemeClr val="bg1"/>
                </a:solidFill>
                <a:latin typeface="Arial" panose="020B0604020202020204" pitchFamily="34" charset="0"/>
                <a:cs typeface="Arial" panose="020B0604020202020204" pitchFamily="34" charset="0"/>
              </a:rPr>
              <a:t> que </a:t>
            </a:r>
            <a:r>
              <a:rPr lang="en-US" sz="3200" dirty="0" err="1">
                <a:solidFill>
                  <a:schemeClr val="bg1"/>
                </a:solidFill>
                <a:latin typeface="Arial" panose="020B0604020202020204" pitchFamily="34" charset="0"/>
                <a:cs typeface="Arial" panose="020B0604020202020204" pitchFamily="34" charset="0"/>
              </a:rPr>
              <a:t>lantur</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sania</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dem</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escidit</a:t>
            </a:r>
            <a:r>
              <a:rPr lang="en-US" sz="3200" dirty="0">
                <a:solidFill>
                  <a:schemeClr val="bg1"/>
                </a:solidFill>
                <a:latin typeface="Arial" panose="020B0604020202020204" pitchFamily="34" charset="0"/>
                <a:cs typeface="Arial" panose="020B0604020202020204" pitchFamily="34" charset="0"/>
              </a:rPr>
              <a:t> min </a:t>
            </a:r>
            <a:r>
              <a:rPr lang="en-US" sz="3200" dirty="0" err="1">
                <a:solidFill>
                  <a:schemeClr val="bg1"/>
                </a:solidFill>
                <a:latin typeface="Arial" panose="020B0604020202020204" pitchFamily="34" charset="0"/>
                <a:cs typeface="Arial" panose="020B0604020202020204" pitchFamily="34" charset="0"/>
              </a:rPr>
              <a:t>reruptiaero</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velis</a:t>
            </a:r>
            <a:r>
              <a:rPr lang="en-US" sz="3200" dirty="0">
                <a:solidFill>
                  <a:schemeClr val="bg1"/>
                </a:solidFill>
                <a:latin typeface="Arial" panose="020B0604020202020204" pitchFamily="34" charset="0"/>
                <a:cs typeface="Arial" panose="020B0604020202020204" pitchFamily="34" charset="0"/>
              </a:rPr>
              <a:t> maximus </a:t>
            </a:r>
            <a:r>
              <a:rPr lang="en-US" sz="3200" dirty="0" err="1">
                <a:solidFill>
                  <a:schemeClr val="bg1"/>
                </a:solidFill>
                <a:latin typeface="Arial" panose="020B0604020202020204" pitchFamily="34" charset="0"/>
                <a:cs typeface="Arial" panose="020B0604020202020204" pitchFamily="34" charset="0"/>
              </a:rPr>
              <a:t>aut</a:t>
            </a:r>
            <a:r>
              <a:rPr lang="en-US" sz="3200" dirty="0">
                <a:solidFill>
                  <a:schemeClr val="bg1"/>
                </a:solidFill>
                <a:latin typeface="Arial" panose="020B0604020202020204" pitchFamily="34" charset="0"/>
                <a:cs typeface="Arial" panose="020B0604020202020204" pitchFamily="34" charset="0"/>
              </a:rPr>
              <a:t> que </a:t>
            </a:r>
            <a:r>
              <a:rPr lang="en-US" sz="3200" dirty="0" err="1">
                <a:solidFill>
                  <a:schemeClr val="bg1"/>
                </a:solidFill>
                <a:latin typeface="Arial" panose="020B0604020202020204" pitchFamily="34" charset="0"/>
                <a:cs typeface="Arial" panose="020B0604020202020204" pitchFamily="34" charset="0"/>
              </a:rPr>
              <a:t>pe</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aliquas</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sequidisit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omnient</a:t>
            </a:r>
            <a:r>
              <a:rPr lang="en-US" sz="3200" dirty="0">
                <a:solidFill>
                  <a:schemeClr val="bg1"/>
                </a:solidFill>
                <a:latin typeface="Arial" panose="020B0604020202020204" pitchFamily="34" charset="0"/>
                <a:cs typeface="Arial" panose="020B0604020202020204" pitchFamily="34" charset="0"/>
              </a:rPr>
              <a:t> hit lam </a:t>
            </a:r>
            <a:r>
              <a:rPr lang="en-US" sz="3200" dirty="0" err="1">
                <a:solidFill>
                  <a:schemeClr val="bg1"/>
                </a:solidFill>
                <a:latin typeface="Arial" panose="020B0604020202020204" pitchFamily="34" charset="0"/>
                <a:cs typeface="Arial" panose="020B0604020202020204" pitchFamily="34" charset="0"/>
              </a:rPr>
              <a:t>eicias</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modio</a:t>
            </a:r>
            <a:r>
              <a:rPr lang="en-US" sz="3200" dirty="0">
                <a:solidFill>
                  <a:schemeClr val="bg1"/>
                </a:solidFill>
                <a:latin typeface="Arial" panose="020B0604020202020204" pitchFamily="34" charset="0"/>
                <a:cs typeface="Arial" panose="020B0604020202020204" pitchFamily="34" charset="0"/>
              </a:rPr>
              <a:t> con </a:t>
            </a:r>
            <a:r>
              <a:rPr lang="en-US" sz="3200" dirty="0" err="1">
                <a:solidFill>
                  <a:schemeClr val="bg1"/>
                </a:solidFill>
                <a:latin typeface="Arial" panose="020B0604020202020204" pitchFamily="34" charset="0"/>
                <a:cs typeface="Arial" panose="020B0604020202020204" pitchFamily="34" charset="0"/>
              </a:rPr>
              <a:t>nisin</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pediam</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ent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cust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accaborit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odio</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corehen</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dendae</a:t>
            </a:r>
            <a:r>
              <a:rPr lang="en-US" sz="3200" dirty="0">
                <a:solidFill>
                  <a:schemeClr val="bg1"/>
                </a:solidFill>
                <a:latin typeface="Arial" panose="020B0604020202020204" pitchFamily="34" charset="0"/>
                <a:cs typeface="Arial" panose="020B0604020202020204" pitchFamily="34" charset="0"/>
              </a:rPr>
              <a:t> nonet </a:t>
            </a:r>
            <a:r>
              <a:rPr lang="en-US" sz="3200" dirty="0" err="1">
                <a:solidFill>
                  <a:schemeClr val="bg1"/>
                </a:solidFill>
                <a:latin typeface="Arial" panose="020B0604020202020204" pitchFamily="34" charset="0"/>
                <a:cs typeface="Arial" panose="020B0604020202020204" pitchFamily="34" charset="0"/>
              </a:rPr>
              <a:t>eliquam</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aperorepe</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autatem</a:t>
            </a:r>
            <a:r>
              <a:rPr lang="en-US" sz="3200" dirty="0">
                <a:solidFill>
                  <a:schemeClr val="bg1"/>
                </a:solidFill>
                <a:latin typeface="Arial" panose="020B0604020202020204" pitchFamily="34" charset="0"/>
                <a:cs typeface="Arial" panose="020B0604020202020204" pitchFamily="34" charset="0"/>
              </a:rPr>
              <a:t> voles </a:t>
            </a:r>
            <a:r>
              <a:rPr lang="en-US" sz="3200" dirty="0" err="1">
                <a:solidFill>
                  <a:schemeClr val="bg1"/>
                </a:solidFill>
                <a:latin typeface="Arial" panose="020B0604020202020204" pitchFamily="34" charset="0"/>
                <a:cs typeface="Arial" panose="020B0604020202020204" pitchFamily="34" charset="0"/>
              </a:rPr>
              <a:t>int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odic</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tem</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nis</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dolorrum</a:t>
            </a:r>
            <a:r>
              <a:rPr lang="en-US" sz="3200" dirty="0">
                <a:solidFill>
                  <a:schemeClr val="bg1"/>
                </a:solidFill>
                <a:latin typeface="Arial" panose="020B0604020202020204" pitchFamily="34" charset="0"/>
                <a:cs typeface="Arial" panose="020B0604020202020204" pitchFamily="34" charset="0"/>
              </a:rPr>
              <a:t> que cores </a:t>
            </a:r>
            <a:r>
              <a:rPr lang="en-US" sz="3200" dirty="0" err="1">
                <a:solidFill>
                  <a:schemeClr val="bg1"/>
                </a:solidFill>
                <a:latin typeface="Arial" panose="020B0604020202020204" pitchFamily="34" charset="0"/>
                <a:cs typeface="Arial" panose="020B0604020202020204" pitchFamily="34" charset="0"/>
              </a:rPr>
              <a:t>doluptaturi</a:t>
            </a:r>
            <a:endParaRPr lang="en-US" sz="3200" dirty="0">
              <a:solidFill>
                <a:schemeClr val="bg1"/>
              </a:solidFill>
              <a:latin typeface="Arial" panose="020B0604020202020204" pitchFamily="34" charset="0"/>
              <a:cs typeface="Arial" panose="020B0604020202020204" pitchFamily="34" charset="0"/>
            </a:endParaRPr>
          </a:p>
        </p:txBody>
      </p:sp>
      <p:sp>
        <p:nvSpPr>
          <p:cNvPr id="35" name="TextBox 34">
            <a:extLst>
              <a:ext uri="{FF2B5EF4-FFF2-40B4-BE49-F238E27FC236}">
                <a16:creationId xmlns:a16="http://schemas.microsoft.com/office/drawing/2014/main" id="{B266D283-D8CA-9E4E-85D8-D98880B0BA61}"/>
              </a:ext>
            </a:extLst>
          </p:cNvPr>
          <p:cNvSpPr txBox="1"/>
          <p:nvPr/>
        </p:nvSpPr>
        <p:spPr>
          <a:xfrm>
            <a:off x="1371600" y="25321986"/>
            <a:ext cx="11239500" cy="3046988"/>
          </a:xfrm>
          <a:prstGeom prst="rect">
            <a:avLst/>
          </a:prstGeom>
          <a:noFill/>
        </p:spPr>
        <p:txBody>
          <a:bodyPr wrap="square" rtlCol="0">
            <a:spAutoFit/>
          </a:bodyPr>
          <a:lstStyle/>
          <a:p>
            <a:r>
              <a:rPr lang="en-US" sz="3200" dirty="0">
                <a:solidFill>
                  <a:schemeClr val="bg1"/>
                </a:solidFill>
                <a:latin typeface="Arial" panose="020B0604020202020204" pitchFamily="34" charset="0"/>
                <a:cs typeface="Arial" panose="020B0604020202020204" pitchFamily="34" charset="0"/>
              </a:rPr>
              <a:t>Ga. </a:t>
            </a:r>
            <a:r>
              <a:rPr lang="en-US" sz="3200" dirty="0" err="1">
                <a:solidFill>
                  <a:schemeClr val="bg1"/>
                </a:solidFill>
                <a:latin typeface="Arial" panose="020B0604020202020204" pitchFamily="34" charset="0"/>
                <a:cs typeface="Arial" panose="020B0604020202020204" pitchFamily="34" charset="0"/>
              </a:rPr>
              <a:t>Oviduntusam</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exerum</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fugitat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quae</a:t>
            </a:r>
            <a:r>
              <a:rPr lang="en-US" sz="3200" dirty="0">
                <a:solidFill>
                  <a:schemeClr val="bg1"/>
                </a:solidFill>
                <a:latin typeface="Arial" panose="020B0604020202020204" pitchFamily="34" charset="0"/>
                <a:cs typeface="Arial" panose="020B0604020202020204" pitchFamily="34" charset="0"/>
              </a:rPr>
              <a:t> el </a:t>
            </a:r>
            <a:r>
              <a:rPr lang="en-US" sz="3200" dirty="0" err="1">
                <a:solidFill>
                  <a:schemeClr val="bg1"/>
                </a:solidFill>
                <a:latin typeface="Arial" panose="020B0604020202020204" pitchFamily="34" charset="0"/>
                <a:cs typeface="Arial" panose="020B0604020202020204" pitchFamily="34" charset="0"/>
              </a:rPr>
              <a:t>exersperum</a:t>
            </a:r>
            <a:r>
              <a:rPr lang="en-US" sz="3200" dirty="0">
                <a:solidFill>
                  <a:schemeClr val="bg1"/>
                </a:solidFill>
                <a:latin typeface="Arial" panose="020B0604020202020204" pitchFamily="34" charset="0"/>
                <a:cs typeface="Arial" panose="020B0604020202020204" pitchFamily="34" charset="0"/>
              </a:rPr>
              <a:t> qui </a:t>
            </a:r>
            <a:r>
              <a:rPr lang="en-US" sz="3200" dirty="0" err="1">
                <a:solidFill>
                  <a:schemeClr val="bg1"/>
                </a:solidFill>
                <a:latin typeface="Arial" panose="020B0604020202020204" pitchFamily="34" charset="0"/>
                <a:cs typeface="Arial" panose="020B0604020202020204" pitchFamily="34" charset="0"/>
              </a:rPr>
              <a:t>corum</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sam</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sitas</a:t>
            </a:r>
            <a:r>
              <a:rPr lang="en-US" sz="3200" dirty="0">
                <a:solidFill>
                  <a:schemeClr val="bg1"/>
                </a:solidFill>
                <a:latin typeface="Arial" panose="020B0604020202020204" pitchFamily="34" charset="0"/>
                <a:cs typeface="Arial" panose="020B0604020202020204" pitchFamily="34" charset="0"/>
              </a:rPr>
              <a:t> que </a:t>
            </a:r>
            <a:r>
              <a:rPr lang="en-US" sz="3200" dirty="0" err="1">
                <a:solidFill>
                  <a:schemeClr val="bg1"/>
                </a:solidFill>
                <a:latin typeface="Arial" panose="020B0604020202020204" pitchFamily="34" charset="0"/>
                <a:cs typeface="Arial" panose="020B0604020202020204" pitchFamily="34" charset="0"/>
              </a:rPr>
              <a:t>officiat</a:t>
            </a:r>
            <a:r>
              <a:rPr lang="en-US" sz="3200" dirty="0">
                <a:solidFill>
                  <a:schemeClr val="bg1"/>
                </a:solidFill>
                <a:latin typeface="Arial" panose="020B0604020202020204" pitchFamily="34" charset="0"/>
                <a:cs typeface="Arial" panose="020B0604020202020204" pitchFamily="34" charset="0"/>
              </a:rPr>
              <a:t> am el </a:t>
            </a:r>
            <a:r>
              <a:rPr lang="en-US" sz="3200" dirty="0" err="1">
                <a:solidFill>
                  <a:schemeClr val="bg1"/>
                </a:solidFill>
                <a:latin typeface="Arial" panose="020B0604020202020204" pitchFamily="34" charset="0"/>
                <a:cs typeface="Arial" panose="020B0604020202020204" pitchFamily="34" charset="0"/>
              </a:rPr>
              <a:t>inust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dunt</a:t>
            </a:r>
            <a:r>
              <a:rPr lang="en-US" sz="3200" dirty="0">
                <a:solidFill>
                  <a:schemeClr val="bg1"/>
                </a:solidFill>
                <a:latin typeface="Arial" panose="020B0604020202020204" pitchFamily="34" charset="0"/>
                <a:cs typeface="Arial" panose="020B0604020202020204" pitchFamily="34" charset="0"/>
              </a:rPr>
              <a:t> mint </a:t>
            </a:r>
            <a:r>
              <a:rPr lang="en-US" sz="3200" dirty="0" err="1">
                <a:solidFill>
                  <a:schemeClr val="bg1"/>
                </a:solidFill>
                <a:latin typeface="Arial" panose="020B0604020202020204" pitchFamily="34" charset="0"/>
                <a:cs typeface="Arial" panose="020B0604020202020204" pitchFamily="34" charset="0"/>
              </a:rPr>
              <a:t>ut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vel</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il</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mintis</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es</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vel</a:t>
            </a:r>
            <a:r>
              <a:rPr lang="en-US" sz="3200" dirty="0">
                <a:solidFill>
                  <a:schemeClr val="bg1"/>
                </a:solidFill>
                <a:latin typeface="Arial" panose="020B0604020202020204" pitchFamily="34" charset="0"/>
                <a:cs typeface="Arial" panose="020B0604020202020204" pitchFamily="34" charset="0"/>
              </a:rPr>
              <a:t> maxim </a:t>
            </a:r>
            <a:r>
              <a:rPr lang="en-US" sz="3200" dirty="0" err="1">
                <a:solidFill>
                  <a:schemeClr val="bg1"/>
                </a:solidFill>
                <a:latin typeface="Arial" panose="020B0604020202020204" pitchFamily="34" charset="0"/>
                <a:cs typeface="Arial" panose="020B0604020202020204" pitchFamily="34" charset="0"/>
              </a:rPr>
              <a:t>dolupiet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aut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quatur</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aborem</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quiae</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explitatur</a:t>
            </a:r>
            <a:r>
              <a:rPr lang="en-US" sz="3200" dirty="0">
                <a:solidFill>
                  <a:schemeClr val="bg1"/>
                </a:solidFill>
                <a:latin typeface="Arial" panose="020B0604020202020204" pitchFamily="34" charset="0"/>
                <a:cs typeface="Arial" panose="020B0604020202020204" pitchFamily="34" charset="0"/>
              </a:rPr>
              <a:t> sum </a:t>
            </a:r>
            <a:r>
              <a:rPr lang="en-US" sz="3200" dirty="0" err="1">
                <a:solidFill>
                  <a:schemeClr val="bg1"/>
                </a:solidFill>
                <a:latin typeface="Arial" panose="020B0604020202020204" pitchFamily="34" charset="0"/>
                <a:cs typeface="Arial" panose="020B0604020202020204" pitchFamily="34" charset="0"/>
              </a:rPr>
              <a:t>venihit</a:t>
            </a:r>
            <a:r>
              <a:rPr lang="en-US" sz="3200" dirty="0">
                <a:solidFill>
                  <a:schemeClr val="bg1"/>
                </a:solidFill>
                <a:latin typeface="Arial" panose="020B0604020202020204" pitchFamily="34" charset="0"/>
                <a:cs typeface="Arial" panose="020B0604020202020204" pitchFamily="34" charset="0"/>
              </a:rPr>
              <a:t> quo con </a:t>
            </a:r>
            <a:r>
              <a:rPr lang="en-US" sz="3200" dirty="0" err="1">
                <a:solidFill>
                  <a:schemeClr val="bg1"/>
                </a:solidFill>
                <a:latin typeface="Arial" panose="020B0604020202020204" pitchFamily="34" charset="0"/>
                <a:cs typeface="Arial" panose="020B0604020202020204" pitchFamily="34" charset="0"/>
              </a:rPr>
              <a:t>cusda</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volorum</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quia</a:t>
            </a:r>
            <a:r>
              <a:rPr lang="en-US" sz="3200" dirty="0">
                <a:solidFill>
                  <a:schemeClr val="bg1"/>
                </a:solidFill>
                <a:latin typeface="Arial" panose="020B0604020202020204" pitchFamily="34" charset="0"/>
                <a:cs typeface="Arial" panose="020B0604020202020204" pitchFamily="34" charset="0"/>
              </a:rPr>
              <a:t> qui </a:t>
            </a:r>
            <a:r>
              <a:rPr lang="en-US" sz="3200" dirty="0" err="1">
                <a:solidFill>
                  <a:schemeClr val="bg1"/>
                </a:solidFill>
                <a:latin typeface="Arial" panose="020B0604020202020204" pitchFamily="34" charset="0"/>
                <a:cs typeface="Arial" panose="020B0604020202020204" pitchFamily="34" charset="0"/>
              </a:rPr>
              <a:t>conessunt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vel</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etur</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Quis</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nullitae</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porunto</a:t>
            </a:r>
            <a:r>
              <a:rPr lang="en-US" sz="3200" dirty="0">
                <a:solidFill>
                  <a:schemeClr val="bg1"/>
                </a:solidFill>
                <a:latin typeface="Arial" panose="020B0604020202020204" pitchFamily="34" charset="0"/>
                <a:cs typeface="Arial" panose="020B0604020202020204" pitchFamily="34" charset="0"/>
              </a:rPr>
              <a:t> mod </a:t>
            </a:r>
            <a:r>
              <a:rPr lang="en-US" sz="3200" dirty="0" err="1">
                <a:solidFill>
                  <a:schemeClr val="bg1"/>
                </a:solidFill>
                <a:latin typeface="Arial" panose="020B0604020202020204" pitchFamily="34" charset="0"/>
                <a:cs typeface="Arial" panose="020B0604020202020204" pitchFamily="34" charset="0"/>
              </a:rPr>
              <a:t>maiorio</a:t>
            </a:r>
            <a:r>
              <a:rPr lang="en-US" sz="3200" dirty="0">
                <a:solidFill>
                  <a:schemeClr val="bg1"/>
                </a:solidFill>
                <a:latin typeface="Arial" panose="020B0604020202020204" pitchFamily="34" charset="0"/>
                <a:cs typeface="Arial" panose="020B0604020202020204" pitchFamily="34" charset="0"/>
              </a:rPr>
              <a:t> ex </a:t>
            </a:r>
            <a:r>
              <a:rPr lang="en-US" sz="3200" dirty="0" err="1">
                <a:solidFill>
                  <a:schemeClr val="bg1"/>
                </a:solidFill>
                <a:latin typeface="Arial" panose="020B0604020202020204" pitchFamily="34" charset="0"/>
                <a:cs typeface="Arial" panose="020B0604020202020204" pitchFamily="34" charset="0"/>
              </a:rPr>
              <a:t>es</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dolupis</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eum</a:t>
            </a:r>
            <a:endParaRPr lang="en-US" sz="3200" dirty="0">
              <a:solidFill>
                <a:schemeClr val="bg1"/>
              </a:solidFill>
              <a:latin typeface="Arial" panose="020B0604020202020204" pitchFamily="34" charset="0"/>
              <a:cs typeface="Arial" panose="020B0604020202020204" pitchFamily="34" charset="0"/>
            </a:endParaRPr>
          </a:p>
        </p:txBody>
      </p:sp>
      <p:sp>
        <p:nvSpPr>
          <p:cNvPr id="46" name="TextBox 45">
            <a:extLst>
              <a:ext uri="{FF2B5EF4-FFF2-40B4-BE49-F238E27FC236}">
                <a16:creationId xmlns:a16="http://schemas.microsoft.com/office/drawing/2014/main" id="{58172F54-FDD4-DE4C-9157-4E60CC3E76D7}"/>
              </a:ext>
            </a:extLst>
          </p:cNvPr>
          <p:cNvSpPr txBox="1"/>
          <p:nvPr/>
        </p:nvSpPr>
        <p:spPr>
          <a:xfrm>
            <a:off x="38557200" y="19702879"/>
            <a:ext cx="11277598" cy="2554545"/>
          </a:xfrm>
          <a:prstGeom prst="rect">
            <a:avLst/>
          </a:prstGeom>
          <a:noFill/>
        </p:spPr>
        <p:txBody>
          <a:bodyPr wrap="square" rtlCol="0">
            <a:spAutoFit/>
          </a:bodyPr>
          <a:lstStyle/>
          <a:p>
            <a:r>
              <a:rPr lang="en-US" sz="3200" dirty="0" err="1">
                <a:solidFill>
                  <a:schemeClr val="bg1"/>
                </a:solidFill>
                <a:latin typeface="Arial" panose="020B0604020202020204" pitchFamily="34" charset="0"/>
                <a:cs typeface="Arial" panose="020B0604020202020204" pitchFamily="34" charset="0"/>
              </a:rPr>
              <a:t>Vitam</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voloria</a:t>
            </a:r>
            <a:r>
              <a:rPr lang="en-US" sz="3200" dirty="0">
                <a:solidFill>
                  <a:schemeClr val="bg1"/>
                </a:solidFill>
                <a:latin typeface="Arial" panose="020B0604020202020204" pitchFamily="34" charset="0"/>
                <a:cs typeface="Arial" panose="020B0604020202020204" pitchFamily="34" charset="0"/>
              </a:rPr>
              <a:t> con et, cum </a:t>
            </a:r>
            <a:r>
              <a:rPr lang="en-US" sz="3200" dirty="0" err="1">
                <a:solidFill>
                  <a:schemeClr val="bg1"/>
                </a:solidFill>
                <a:latin typeface="Arial" panose="020B0604020202020204" pitchFamily="34" charset="0"/>
                <a:cs typeface="Arial" panose="020B0604020202020204" pitchFamily="34" charset="0"/>
              </a:rPr>
              <a:t>laboreium</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nam</a:t>
            </a:r>
            <a:r>
              <a:rPr lang="en-US" sz="3200" dirty="0">
                <a:solidFill>
                  <a:schemeClr val="bg1"/>
                </a:solidFill>
                <a:latin typeface="Arial" panose="020B0604020202020204" pitchFamily="34" charset="0"/>
                <a:cs typeface="Arial" panose="020B0604020202020204" pitchFamily="34" charset="0"/>
              </a:rPr>
              <a:t> cum, </a:t>
            </a:r>
            <a:r>
              <a:rPr lang="en-US" sz="3200" dirty="0" err="1">
                <a:solidFill>
                  <a:schemeClr val="bg1"/>
                </a:solidFill>
                <a:latin typeface="Arial" panose="020B0604020202020204" pitchFamily="34" charset="0"/>
                <a:cs typeface="Arial" panose="020B0604020202020204" pitchFamily="34" charset="0"/>
              </a:rPr>
              <a:t>quat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paris</a:t>
            </a:r>
            <a:r>
              <a:rPr lang="en-US" sz="3200" dirty="0">
                <a:solidFill>
                  <a:schemeClr val="bg1"/>
                </a:solidFill>
                <a:latin typeface="Arial" panose="020B0604020202020204" pitchFamily="34" charset="0"/>
                <a:cs typeface="Arial" panose="020B0604020202020204" pitchFamily="34" charset="0"/>
              </a:rPr>
              <a:t> as core </a:t>
            </a:r>
            <a:r>
              <a:rPr lang="en-US" sz="3200" dirty="0" err="1">
                <a:solidFill>
                  <a:schemeClr val="bg1"/>
                </a:solidFill>
                <a:latin typeface="Arial" panose="020B0604020202020204" pitchFamily="34" charset="0"/>
                <a:cs typeface="Arial" panose="020B0604020202020204" pitchFamily="34" charset="0"/>
              </a:rPr>
              <a:t>volorest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sust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exceatur</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antio</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ea</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voluptas</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eumquatendit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quas</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doluptatet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aut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landignam</a:t>
            </a:r>
            <a:r>
              <a:rPr lang="en-US" sz="3200" dirty="0">
                <a:solidFill>
                  <a:schemeClr val="bg1"/>
                </a:solidFill>
                <a:latin typeface="Arial" panose="020B0604020202020204" pitchFamily="34" charset="0"/>
                <a:cs typeface="Arial" panose="020B0604020202020204" pitchFamily="34" charset="0"/>
              </a:rPr>
              <a:t> que </a:t>
            </a:r>
            <a:r>
              <a:rPr lang="en-US" sz="3200" dirty="0" err="1">
                <a:solidFill>
                  <a:schemeClr val="bg1"/>
                </a:solidFill>
                <a:latin typeface="Arial" panose="020B0604020202020204" pitchFamily="34" charset="0"/>
                <a:cs typeface="Arial" panose="020B0604020202020204" pitchFamily="34" charset="0"/>
              </a:rPr>
              <a:t>lantur</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sania</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dem</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escidit</a:t>
            </a:r>
            <a:r>
              <a:rPr lang="en-US" sz="3200" dirty="0">
                <a:solidFill>
                  <a:schemeClr val="bg1"/>
                </a:solidFill>
                <a:latin typeface="Arial" panose="020B0604020202020204" pitchFamily="34" charset="0"/>
                <a:cs typeface="Arial" panose="020B0604020202020204" pitchFamily="34" charset="0"/>
              </a:rPr>
              <a:t> min </a:t>
            </a:r>
            <a:r>
              <a:rPr lang="en-US" sz="3200" dirty="0" err="1">
                <a:solidFill>
                  <a:schemeClr val="bg1"/>
                </a:solidFill>
                <a:latin typeface="Arial" panose="020B0604020202020204" pitchFamily="34" charset="0"/>
                <a:cs typeface="Arial" panose="020B0604020202020204" pitchFamily="34" charset="0"/>
              </a:rPr>
              <a:t>reruptiaero</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velis</a:t>
            </a:r>
            <a:r>
              <a:rPr lang="en-US" sz="3200" dirty="0">
                <a:solidFill>
                  <a:schemeClr val="bg1"/>
                </a:solidFill>
                <a:latin typeface="Arial" panose="020B0604020202020204" pitchFamily="34" charset="0"/>
                <a:cs typeface="Arial" panose="020B0604020202020204" pitchFamily="34" charset="0"/>
              </a:rPr>
              <a:t> maximus </a:t>
            </a:r>
            <a:r>
              <a:rPr lang="en-US" sz="3200" dirty="0" err="1">
                <a:solidFill>
                  <a:schemeClr val="bg1"/>
                </a:solidFill>
                <a:latin typeface="Arial" panose="020B0604020202020204" pitchFamily="34" charset="0"/>
                <a:cs typeface="Arial" panose="020B0604020202020204" pitchFamily="34" charset="0"/>
              </a:rPr>
              <a:t>aut</a:t>
            </a:r>
            <a:r>
              <a:rPr lang="en-US" sz="3200" dirty="0">
                <a:solidFill>
                  <a:schemeClr val="bg1"/>
                </a:solidFill>
                <a:latin typeface="Arial" panose="020B0604020202020204" pitchFamily="34" charset="0"/>
                <a:cs typeface="Arial" panose="020B0604020202020204" pitchFamily="34" charset="0"/>
              </a:rPr>
              <a:t> que </a:t>
            </a:r>
            <a:r>
              <a:rPr lang="en-US" sz="3200" dirty="0" err="1">
                <a:solidFill>
                  <a:schemeClr val="bg1"/>
                </a:solidFill>
                <a:latin typeface="Arial" panose="020B0604020202020204" pitchFamily="34" charset="0"/>
                <a:cs typeface="Arial" panose="020B0604020202020204" pitchFamily="34" charset="0"/>
              </a:rPr>
              <a:t>pe</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aliquas</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sequidisit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omnient</a:t>
            </a:r>
            <a:endParaRPr lang="en-US" sz="3200" dirty="0">
              <a:solidFill>
                <a:schemeClr val="bg1"/>
              </a:solidFill>
              <a:latin typeface="Arial" panose="020B0604020202020204" pitchFamily="34" charset="0"/>
              <a:cs typeface="Arial" panose="020B0604020202020204" pitchFamily="34" charset="0"/>
            </a:endParaRPr>
          </a:p>
        </p:txBody>
      </p:sp>
      <p:sp>
        <p:nvSpPr>
          <p:cNvPr id="48" name="Rectangle 47">
            <a:extLst>
              <a:ext uri="{FF2B5EF4-FFF2-40B4-BE49-F238E27FC236}">
                <a16:creationId xmlns:a16="http://schemas.microsoft.com/office/drawing/2014/main" id="{108C3BE2-8C76-0A4E-8404-CB1DECC96F14}"/>
              </a:ext>
            </a:extLst>
          </p:cNvPr>
          <p:cNvSpPr/>
          <p:nvPr/>
        </p:nvSpPr>
        <p:spPr>
          <a:xfrm>
            <a:off x="13754100" y="30013728"/>
            <a:ext cx="23660100" cy="7019472"/>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latin typeface="Arial" panose="020B0604020202020204" pitchFamily="34" charset="0"/>
                <a:cs typeface="Arial" panose="020B0604020202020204" pitchFamily="34" charset="0"/>
              </a:rPr>
              <a:t>figures</a:t>
            </a:r>
          </a:p>
        </p:txBody>
      </p:sp>
      <p:sp>
        <p:nvSpPr>
          <p:cNvPr id="49" name="TextBox 48">
            <a:extLst>
              <a:ext uri="{FF2B5EF4-FFF2-40B4-BE49-F238E27FC236}">
                <a16:creationId xmlns:a16="http://schemas.microsoft.com/office/drawing/2014/main" id="{EC54CC39-07B7-8C4C-8757-354D483444A0}"/>
              </a:ext>
            </a:extLst>
          </p:cNvPr>
          <p:cNvSpPr txBox="1"/>
          <p:nvPr/>
        </p:nvSpPr>
        <p:spPr>
          <a:xfrm>
            <a:off x="13754100" y="24996970"/>
            <a:ext cx="23660100" cy="4524315"/>
          </a:xfrm>
          <a:prstGeom prst="rect">
            <a:avLst/>
          </a:prstGeom>
          <a:noFill/>
        </p:spPr>
        <p:txBody>
          <a:bodyPr wrap="square" rtlCol="0">
            <a:spAutoFit/>
          </a:bodyPr>
          <a:lstStyle/>
          <a:p>
            <a:r>
              <a:rPr lang="en-US" sz="3200" dirty="0" err="1">
                <a:solidFill>
                  <a:schemeClr val="bg1"/>
                </a:solidFill>
                <a:latin typeface="Arial" panose="020B0604020202020204" pitchFamily="34" charset="0"/>
                <a:cs typeface="Arial" panose="020B0604020202020204" pitchFamily="34" charset="0"/>
              </a:rPr>
              <a:t>Imintem</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quas</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porro</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debitis</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itius</a:t>
            </a:r>
            <a:r>
              <a:rPr lang="en-US" sz="3200" dirty="0">
                <a:solidFill>
                  <a:schemeClr val="bg1"/>
                </a:solidFill>
                <a:latin typeface="Arial" panose="020B0604020202020204" pitchFamily="34" charset="0"/>
                <a:cs typeface="Arial" panose="020B0604020202020204" pitchFamily="34" charset="0"/>
              </a:rPr>
              <a:t>, nus id </a:t>
            </a:r>
            <a:r>
              <a:rPr lang="en-US" sz="3200" dirty="0" err="1">
                <a:solidFill>
                  <a:schemeClr val="bg1"/>
                </a:solidFill>
                <a:latin typeface="Arial" panose="020B0604020202020204" pitchFamily="34" charset="0"/>
                <a:cs typeface="Arial" panose="020B0604020202020204" pitchFamily="34" charset="0"/>
              </a:rPr>
              <a:t>quat</a:t>
            </a:r>
            <a:r>
              <a:rPr lang="en-US" sz="3200" dirty="0">
                <a:solidFill>
                  <a:schemeClr val="bg1"/>
                </a:solidFill>
                <a:latin typeface="Arial" panose="020B0604020202020204" pitchFamily="34" charset="0"/>
                <a:cs typeface="Arial" panose="020B0604020202020204" pitchFamily="34" charset="0"/>
              </a:rPr>
              <a:t> animus </a:t>
            </a:r>
            <a:r>
              <a:rPr lang="en-US" sz="3200" dirty="0" err="1">
                <a:solidFill>
                  <a:schemeClr val="bg1"/>
                </a:solidFill>
                <a:latin typeface="Arial" panose="020B0604020202020204" pitchFamily="34" charset="0"/>
                <a:cs typeface="Arial" panose="020B0604020202020204" pitchFamily="34" charset="0"/>
              </a:rPr>
              <a:t>auda</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platust</a:t>
            </a:r>
            <a:r>
              <a:rPr lang="en-US" sz="3200" dirty="0">
                <a:solidFill>
                  <a:schemeClr val="bg1"/>
                </a:solidFill>
                <a:latin typeface="Arial" panose="020B0604020202020204" pitchFamily="34" charset="0"/>
                <a:cs typeface="Arial" panose="020B0604020202020204" pitchFamily="34" charset="0"/>
              </a:rPr>
              <a:t> et </a:t>
            </a:r>
            <a:r>
              <a:rPr lang="en-US" sz="3200" dirty="0" err="1">
                <a:solidFill>
                  <a:schemeClr val="bg1"/>
                </a:solidFill>
                <a:latin typeface="Arial" panose="020B0604020202020204" pitchFamily="34" charset="0"/>
                <a:cs typeface="Arial" panose="020B0604020202020204" pitchFamily="34" charset="0"/>
              </a:rPr>
              <a:t>imin</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perovitasped</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es</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ipsus</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mo</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maios</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eume</a:t>
            </a:r>
            <a:r>
              <a:rPr lang="en-US" sz="3200" dirty="0">
                <a:solidFill>
                  <a:schemeClr val="bg1"/>
                </a:solidFill>
                <a:latin typeface="Arial" panose="020B0604020202020204" pitchFamily="34" charset="0"/>
                <a:cs typeface="Arial" panose="020B0604020202020204" pitchFamily="34" charset="0"/>
              </a:rPr>
              <a:t> di </a:t>
            </a:r>
            <a:r>
              <a:rPr lang="en-US" sz="3200" dirty="0" err="1">
                <a:solidFill>
                  <a:schemeClr val="bg1"/>
                </a:solidFill>
                <a:latin typeface="Arial" panose="020B0604020202020204" pitchFamily="34" charset="0"/>
                <a:cs typeface="Arial" panose="020B0604020202020204" pitchFamily="34" charset="0"/>
              </a:rPr>
              <a:t>ut</a:t>
            </a:r>
            <a:r>
              <a:rPr lang="en-US" sz="3200" dirty="0">
                <a:solidFill>
                  <a:schemeClr val="bg1"/>
                </a:solidFill>
                <a:latin typeface="Arial" panose="020B0604020202020204" pitchFamily="34" charset="0"/>
                <a:cs typeface="Arial" panose="020B0604020202020204" pitchFamily="34" charset="0"/>
              </a:rPr>
              <a:t> a </a:t>
            </a:r>
            <a:r>
              <a:rPr lang="en-US" sz="3200" dirty="0" err="1">
                <a:solidFill>
                  <a:schemeClr val="bg1"/>
                </a:solidFill>
                <a:latin typeface="Arial" panose="020B0604020202020204" pitchFamily="34" charset="0"/>
                <a:cs typeface="Arial" panose="020B0604020202020204" pitchFamily="34" charset="0"/>
              </a:rPr>
              <a:t>dolupit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sequam</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serio</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bea</a:t>
            </a:r>
            <a:r>
              <a:rPr lang="en-US" sz="3200" dirty="0">
                <a:solidFill>
                  <a:schemeClr val="bg1"/>
                </a:solidFill>
                <a:latin typeface="Arial" panose="020B0604020202020204" pitchFamily="34" charset="0"/>
                <a:cs typeface="Arial" panose="020B0604020202020204" pitchFamily="34" charset="0"/>
              </a:rPr>
              <a:t> natis </a:t>
            </a:r>
            <a:r>
              <a:rPr lang="en-US" sz="3200" dirty="0" err="1">
                <a:solidFill>
                  <a:schemeClr val="bg1"/>
                </a:solidFill>
                <a:latin typeface="Arial" panose="020B0604020202020204" pitchFamily="34" charset="0"/>
                <a:cs typeface="Arial" panose="020B0604020202020204" pitchFamily="34" charset="0"/>
              </a:rPr>
              <a:t>dolupta</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simperiae</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nate</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molorum</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eati</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ulparis</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magnieniam</a:t>
            </a:r>
            <a:r>
              <a:rPr lang="en-US" sz="3200" dirty="0">
                <a:solidFill>
                  <a:schemeClr val="bg1"/>
                </a:solidFill>
                <a:latin typeface="Arial" panose="020B0604020202020204" pitchFamily="34" charset="0"/>
                <a:cs typeface="Arial" panose="020B0604020202020204" pitchFamily="34" charset="0"/>
              </a:rPr>
              <a:t>, to </a:t>
            </a:r>
            <a:r>
              <a:rPr lang="en-US" sz="3200" dirty="0" err="1">
                <a:solidFill>
                  <a:schemeClr val="bg1"/>
                </a:solidFill>
                <a:latin typeface="Arial" panose="020B0604020202020204" pitchFamily="34" charset="0"/>
                <a:cs typeface="Arial" panose="020B0604020202020204" pitchFamily="34" charset="0"/>
              </a:rPr>
              <a:t>intotatur</a:t>
            </a:r>
            <a:r>
              <a:rPr lang="en-US" sz="3200" dirty="0">
                <a:solidFill>
                  <a:schemeClr val="bg1"/>
                </a:solidFill>
                <a:latin typeface="Arial" panose="020B0604020202020204" pitchFamily="34" charset="0"/>
                <a:cs typeface="Arial" panose="020B0604020202020204" pitchFamily="34" charset="0"/>
              </a:rPr>
              <a:t>?</a:t>
            </a:r>
          </a:p>
          <a:p>
            <a:r>
              <a:rPr lang="en-US" sz="3200" dirty="0" err="1">
                <a:solidFill>
                  <a:schemeClr val="bg1"/>
                </a:solidFill>
                <a:latin typeface="Arial" panose="020B0604020202020204" pitchFamily="34" charset="0"/>
                <a:cs typeface="Arial" panose="020B0604020202020204" pitchFamily="34" charset="0"/>
              </a:rPr>
              <a:t>Sunto</a:t>
            </a:r>
            <a:r>
              <a:rPr lang="en-US" sz="3200" dirty="0">
                <a:solidFill>
                  <a:schemeClr val="bg1"/>
                </a:solidFill>
                <a:latin typeface="Arial" panose="020B0604020202020204" pitchFamily="34" charset="0"/>
                <a:cs typeface="Arial" panose="020B0604020202020204" pitchFamily="34" charset="0"/>
              </a:rPr>
              <a:t> into </a:t>
            </a:r>
            <a:r>
              <a:rPr lang="en-US" sz="3200" dirty="0" err="1">
                <a:solidFill>
                  <a:schemeClr val="bg1"/>
                </a:solidFill>
                <a:latin typeface="Arial" panose="020B0604020202020204" pitchFamily="34" charset="0"/>
                <a:cs typeface="Arial" panose="020B0604020202020204" pitchFamily="34" charset="0"/>
              </a:rPr>
              <a:t>temperi</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aturerum</a:t>
            </a:r>
            <a:r>
              <a:rPr lang="en-US" sz="3200" dirty="0">
                <a:solidFill>
                  <a:schemeClr val="bg1"/>
                </a:solidFill>
                <a:latin typeface="Arial" panose="020B0604020202020204" pitchFamily="34" charset="0"/>
                <a:cs typeface="Arial" panose="020B0604020202020204" pitchFamily="34" charset="0"/>
              </a:rPr>
              <a:t> et </a:t>
            </a:r>
            <a:r>
              <a:rPr lang="en-US" sz="3200" dirty="0" err="1">
                <a:solidFill>
                  <a:schemeClr val="bg1"/>
                </a:solidFill>
                <a:latin typeface="Arial" panose="020B0604020202020204" pitchFamily="34" charset="0"/>
                <a:cs typeface="Arial" panose="020B0604020202020204" pitchFamily="34" charset="0"/>
              </a:rPr>
              <a:t>identio</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nsectatem</a:t>
            </a:r>
            <a:r>
              <a:rPr lang="en-US" sz="3200" dirty="0">
                <a:solidFill>
                  <a:schemeClr val="bg1"/>
                </a:solidFill>
                <a:latin typeface="Arial" panose="020B0604020202020204" pitchFamily="34" charset="0"/>
                <a:cs typeface="Arial" panose="020B0604020202020204" pitchFamily="34" charset="0"/>
              </a:rPr>
              <a:t> quo </a:t>
            </a:r>
            <a:r>
              <a:rPr lang="en-US" sz="3200" dirty="0" err="1">
                <a:solidFill>
                  <a:schemeClr val="bg1"/>
                </a:solidFill>
                <a:latin typeface="Arial" panose="020B0604020202020204" pitchFamily="34" charset="0"/>
                <a:cs typeface="Arial" panose="020B0604020202020204" pitchFamily="34" charset="0"/>
              </a:rPr>
              <a:t>dolorum</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fuga</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Itiatur</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quam</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vendus</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quodis</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reria</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volupienis</a:t>
            </a:r>
            <a:r>
              <a:rPr lang="en-US" sz="3200" dirty="0">
                <a:solidFill>
                  <a:schemeClr val="bg1"/>
                </a:solidFill>
                <a:latin typeface="Arial" panose="020B0604020202020204" pitchFamily="34" charset="0"/>
                <a:cs typeface="Arial" panose="020B0604020202020204" pitchFamily="34" charset="0"/>
              </a:rPr>
              <a:t> con </a:t>
            </a:r>
            <a:r>
              <a:rPr lang="en-US" sz="3200" dirty="0" err="1">
                <a:solidFill>
                  <a:schemeClr val="bg1"/>
                </a:solidFill>
                <a:latin typeface="Arial" panose="020B0604020202020204" pitchFamily="34" charset="0"/>
                <a:cs typeface="Arial" panose="020B0604020202020204" pitchFamily="34" charset="0"/>
              </a:rPr>
              <a:t>posto</a:t>
            </a:r>
            <a:r>
              <a:rPr lang="en-US" sz="3200" dirty="0">
                <a:solidFill>
                  <a:schemeClr val="bg1"/>
                </a:solidFill>
                <a:latin typeface="Arial" panose="020B0604020202020204" pitchFamily="34" charset="0"/>
                <a:cs typeface="Arial" panose="020B0604020202020204" pitchFamily="34" charset="0"/>
              </a:rPr>
              <a:t> dolor </a:t>
            </a:r>
            <a:r>
              <a:rPr lang="en-US" sz="3200" dirty="0" err="1">
                <a:solidFill>
                  <a:schemeClr val="bg1"/>
                </a:solidFill>
                <a:latin typeface="Arial" panose="020B0604020202020204" pitchFamily="34" charset="0"/>
                <a:cs typeface="Arial" panose="020B0604020202020204" pitchFamily="34" charset="0"/>
              </a:rPr>
              <a:t>sam</a:t>
            </a:r>
            <a:r>
              <a:rPr lang="en-US" sz="3200" dirty="0">
                <a:solidFill>
                  <a:schemeClr val="bg1"/>
                </a:solidFill>
                <a:latin typeface="Arial" panose="020B0604020202020204" pitchFamily="34" charset="0"/>
                <a:cs typeface="Arial" panose="020B0604020202020204" pitchFamily="34" charset="0"/>
              </a:rPr>
              <a:t> debit </a:t>
            </a:r>
            <a:r>
              <a:rPr lang="en-US" sz="3200" dirty="0" err="1">
                <a:solidFill>
                  <a:schemeClr val="bg1"/>
                </a:solidFill>
                <a:latin typeface="Arial" panose="020B0604020202020204" pitchFamily="34" charset="0"/>
                <a:cs typeface="Arial" panose="020B0604020202020204" pitchFamily="34" charset="0"/>
              </a:rPr>
              <a:t>experumet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odit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ut</a:t>
            </a:r>
            <a:r>
              <a:rPr lang="en-US" sz="3200" dirty="0">
                <a:solidFill>
                  <a:schemeClr val="bg1"/>
                </a:solidFill>
                <a:latin typeface="Arial" panose="020B0604020202020204" pitchFamily="34" charset="0"/>
                <a:cs typeface="Arial" panose="020B0604020202020204" pitchFamily="34" charset="0"/>
              </a:rPr>
              <a:t> id </a:t>
            </a:r>
            <a:r>
              <a:rPr lang="en-US" sz="3200" dirty="0" err="1">
                <a:solidFill>
                  <a:schemeClr val="bg1"/>
                </a:solidFill>
                <a:latin typeface="Arial" panose="020B0604020202020204" pitchFamily="34" charset="0"/>
                <a:cs typeface="Arial" panose="020B0604020202020204" pitchFamily="34" charset="0"/>
              </a:rPr>
              <a:t>molorrum</a:t>
            </a:r>
            <a:r>
              <a:rPr lang="en-US" sz="3200" dirty="0">
                <a:solidFill>
                  <a:schemeClr val="bg1"/>
                </a:solidFill>
                <a:latin typeface="Arial" panose="020B0604020202020204" pitchFamily="34" charset="0"/>
                <a:cs typeface="Arial" panose="020B0604020202020204" pitchFamily="34" charset="0"/>
              </a:rPr>
              <a:t> que </a:t>
            </a:r>
            <a:r>
              <a:rPr lang="en-US" sz="3200" dirty="0" err="1">
                <a:solidFill>
                  <a:schemeClr val="bg1"/>
                </a:solidFill>
                <a:latin typeface="Arial" panose="020B0604020202020204" pitchFamily="34" charset="0"/>
                <a:cs typeface="Arial" panose="020B0604020202020204" pitchFamily="34" charset="0"/>
              </a:rPr>
              <a:t>quam</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fuga</a:t>
            </a:r>
            <a:r>
              <a:rPr lang="en-US" sz="3200" dirty="0">
                <a:solidFill>
                  <a:schemeClr val="bg1"/>
                </a:solidFill>
                <a:latin typeface="Arial" panose="020B0604020202020204" pitchFamily="34" charset="0"/>
                <a:cs typeface="Arial" panose="020B0604020202020204" pitchFamily="34" charset="0"/>
              </a:rPr>
              <a:t>. Et </a:t>
            </a:r>
            <a:r>
              <a:rPr lang="en-US" sz="3200" dirty="0" err="1">
                <a:solidFill>
                  <a:schemeClr val="bg1"/>
                </a:solidFill>
                <a:latin typeface="Arial" panose="020B0604020202020204" pitchFamily="34" charset="0"/>
                <a:cs typeface="Arial" panose="020B0604020202020204" pitchFamily="34" charset="0"/>
              </a:rPr>
              <a:t>volorioraes</a:t>
            </a:r>
            <a:r>
              <a:rPr lang="en-US" sz="3200" dirty="0">
                <a:solidFill>
                  <a:schemeClr val="bg1"/>
                </a:solidFill>
                <a:latin typeface="Arial" panose="020B0604020202020204" pitchFamily="34" charset="0"/>
                <a:cs typeface="Arial" panose="020B0604020202020204" pitchFamily="34" charset="0"/>
              </a:rPr>
              <a:t> alit, que </a:t>
            </a:r>
            <a:r>
              <a:rPr lang="en-US" sz="3200" dirty="0" err="1">
                <a:solidFill>
                  <a:schemeClr val="bg1"/>
                </a:solidFill>
                <a:latin typeface="Arial" panose="020B0604020202020204" pitchFamily="34" charset="0"/>
                <a:cs typeface="Arial" panose="020B0604020202020204" pitchFamily="34" charset="0"/>
              </a:rPr>
              <a:t>plitati</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onemporro</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entorio</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rumendi</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simenimus</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mossimus</a:t>
            </a:r>
            <a:r>
              <a:rPr lang="en-US" sz="3200" dirty="0">
                <a:solidFill>
                  <a:schemeClr val="bg1"/>
                </a:solidFill>
                <a:latin typeface="Arial" panose="020B0604020202020204" pitchFamily="34" charset="0"/>
                <a:cs typeface="Arial" panose="020B0604020202020204" pitchFamily="34" charset="0"/>
              </a:rPr>
              <a:t> re </a:t>
            </a:r>
            <a:r>
              <a:rPr lang="en-US" sz="3200" dirty="0" err="1">
                <a:solidFill>
                  <a:schemeClr val="bg1"/>
                </a:solidFill>
                <a:latin typeface="Arial" panose="020B0604020202020204" pitchFamily="34" charset="0"/>
                <a:cs typeface="Arial" panose="020B0604020202020204" pitchFamily="34" charset="0"/>
              </a:rPr>
              <a:t>officit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mo</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officae</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etur</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volorem</a:t>
            </a:r>
            <a:r>
              <a:rPr lang="en-US" sz="3200" dirty="0">
                <a:solidFill>
                  <a:schemeClr val="bg1"/>
                </a:solidFill>
                <a:latin typeface="Arial" panose="020B0604020202020204" pitchFamily="34" charset="0"/>
                <a:cs typeface="Arial" panose="020B0604020202020204" pitchFamily="34" charset="0"/>
              </a:rPr>
              <a:t> et </a:t>
            </a:r>
            <a:r>
              <a:rPr lang="en-US" sz="3200" dirty="0" err="1">
                <a:solidFill>
                  <a:schemeClr val="bg1"/>
                </a:solidFill>
                <a:latin typeface="Arial" panose="020B0604020202020204" pitchFamily="34" charset="0"/>
                <a:cs typeface="Arial" panose="020B0604020202020204" pitchFamily="34" charset="0"/>
              </a:rPr>
              <a:t>optae</a:t>
            </a:r>
            <a:r>
              <a:rPr lang="en-US" sz="3200" dirty="0">
                <a:solidFill>
                  <a:schemeClr val="bg1"/>
                </a:solidFill>
                <a:latin typeface="Arial" panose="020B0604020202020204" pitchFamily="34" charset="0"/>
                <a:cs typeface="Arial" panose="020B0604020202020204" pitchFamily="34" charset="0"/>
              </a:rPr>
              <a:t>. Ut </a:t>
            </a:r>
            <a:r>
              <a:rPr lang="en-US" sz="3200" dirty="0" err="1">
                <a:solidFill>
                  <a:schemeClr val="bg1"/>
                </a:solidFill>
                <a:latin typeface="Arial" panose="020B0604020202020204" pitchFamily="34" charset="0"/>
                <a:cs typeface="Arial" panose="020B0604020202020204" pitchFamily="34" charset="0"/>
              </a:rPr>
              <a:t>ipsam</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esto</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temquas</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dolores</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sitiandi</a:t>
            </a:r>
            <a:r>
              <a:rPr lang="en-US" sz="3200" dirty="0">
                <a:solidFill>
                  <a:schemeClr val="bg1"/>
                </a:solidFill>
                <a:latin typeface="Arial" panose="020B0604020202020204" pitchFamily="34" charset="0"/>
                <a:cs typeface="Arial" panose="020B0604020202020204" pitchFamily="34" charset="0"/>
              </a:rPr>
              <a:t> arum </a:t>
            </a:r>
            <a:r>
              <a:rPr lang="en-US" sz="3200" dirty="0" err="1">
                <a:solidFill>
                  <a:schemeClr val="bg1"/>
                </a:solidFill>
                <a:latin typeface="Arial" panose="020B0604020202020204" pitchFamily="34" charset="0"/>
                <a:cs typeface="Arial" panose="020B0604020202020204" pitchFamily="34" charset="0"/>
              </a:rPr>
              <a:t>ipicien</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debisimus</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doluptatius</a:t>
            </a:r>
            <a:r>
              <a:rPr lang="en-US" sz="3200" dirty="0">
                <a:solidFill>
                  <a:schemeClr val="bg1"/>
                </a:solidFill>
                <a:latin typeface="Arial" panose="020B0604020202020204" pitchFamily="34" charset="0"/>
                <a:cs typeface="Arial" panose="020B0604020202020204" pitchFamily="34" charset="0"/>
              </a:rPr>
              <a:t>.</a:t>
            </a:r>
          </a:p>
          <a:p>
            <a:r>
              <a:rPr lang="en-US" sz="3200" dirty="0">
                <a:solidFill>
                  <a:schemeClr val="bg1"/>
                </a:solidFill>
                <a:latin typeface="Arial" panose="020B0604020202020204" pitchFamily="34" charset="0"/>
                <a:cs typeface="Arial" panose="020B0604020202020204" pitchFamily="34" charset="0"/>
              </a:rPr>
              <a:t>As </a:t>
            </a:r>
            <a:r>
              <a:rPr lang="en-US" sz="3200" dirty="0" err="1">
                <a:solidFill>
                  <a:schemeClr val="bg1"/>
                </a:solidFill>
                <a:latin typeface="Arial" panose="020B0604020202020204" pitchFamily="34" charset="0"/>
                <a:cs typeface="Arial" panose="020B0604020202020204" pitchFamily="34" charset="0"/>
              </a:rPr>
              <a:t>verepe</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sectis</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enda</a:t>
            </a:r>
            <a:r>
              <a:rPr lang="en-US" sz="3200" dirty="0">
                <a:solidFill>
                  <a:schemeClr val="bg1"/>
                </a:solidFill>
                <a:latin typeface="Arial" panose="020B0604020202020204" pitchFamily="34" charset="0"/>
                <a:cs typeface="Arial" panose="020B0604020202020204" pitchFamily="34" charset="0"/>
              </a:rPr>
              <a:t> di </a:t>
            </a:r>
            <a:r>
              <a:rPr lang="en-US" sz="3200" dirty="0" err="1">
                <a:solidFill>
                  <a:schemeClr val="bg1"/>
                </a:solidFill>
                <a:latin typeface="Arial" panose="020B0604020202020204" pitchFamily="34" charset="0"/>
                <a:cs typeface="Arial" panose="020B0604020202020204" pitchFamily="34" charset="0"/>
              </a:rPr>
              <a:t>incto</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etusda</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delectet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eaque</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simusda</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ndanimus</a:t>
            </a:r>
            <a:r>
              <a:rPr lang="en-US" sz="3200" dirty="0">
                <a:solidFill>
                  <a:schemeClr val="bg1"/>
                </a:solidFill>
                <a:latin typeface="Arial" panose="020B0604020202020204" pitchFamily="34" charset="0"/>
                <a:cs typeface="Arial" panose="020B0604020202020204" pitchFamily="34" charset="0"/>
              </a:rPr>
              <a:t>, sin </a:t>
            </a:r>
            <a:r>
              <a:rPr lang="en-US" sz="3200" dirty="0" err="1">
                <a:solidFill>
                  <a:schemeClr val="bg1"/>
                </a:solidFill>
                <a:latin typeface="Arial" panose="020B0604020202020204" pitchFamily="34" charset="0"/>
                <a:cs typeface="Arial" panose="020B0604020202020204" pitchFamily="34" charset="0"/>
              </a:rPr>
              <a:t>cori</a:t>
            </a:r>
            <a:r>
              <a:rPr lang="en-US" sz="3200" dirty="0">
                <a:solidFill>
                  <a:schemeClr val="bg1"/>
                </a:solidFill>
                <a:latin typeface="Arial" panose="020B0604020202020204" pitchFamily="34" charset="0"/>
                <a:cs typeface="Arial" panose="020B0604020202020204" pitchFamily="34" charset="0"/>
              </a:rPr>
              <a:t> rem id </a:t>
            </a:r>
            <a:r>
              <a:rPr lang="en-US" sz="3200" dirty="0" err="1">
                <a:solidFill>
                  <a:schemeClr val="bg1"/>
                </a:solidFill>
                <a:latin typeface="Arial" panose="020B0604020202020204" pitchFamily="34" charset="0"/>
                <a:cs typeface="Arial" panose="020B0604020202020204" pitchFamily="34" charset="0"/>
              </a:rPr>
              <a:t>maximillut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hari</a:t>
            </a:r>
            <a:r>
              <a:rPr lang="en-US" sz="3200" dirty="0">
                <a:solidFill>
                  <a:schemeClr val="bg1"/>
                </a:solidFill>
                <a:latin typeface="Arial" panose="020B0604020202020204" pitchFamily="34" charset="0"/>
                <a:cs typeface="Arial" panose="020B0604020202020204" pitchFamily="34" charset="0"/>
              </a:rPr>
              <a:t> con </a:t>
            </a:r>
            <a:r>
              <a:rPr lang="en-US" sz="3200" dirty="0" err="1">
                <a:solidFill>
                  <a:schemeClr val="bg1"/>
                </a:solidFill>
                <a:latin typeface="Arial" panose="020B0604020202020204" pitchFamily="34" charset="0"/>
                <a:cs typeface="Arial" panose="020B0604020202020204" pitchFamily="34" charset="0"/>
              </a:rPr>
              <a:t>ea</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quiam</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quam</a:t>
            </a:r>
            <a:r>
              <a:rPr lang="en-US" sz="3200" dirty="0">
                <a:solidFill>
                  <a:schemeClr val="bg1"/>
                </a:solidFill>
                <a:latin typeface="Arial" panose="020B0604020202020204" pitchFamily="34" charset="0"/>
                <a:cs typeface="Arial" panose="020B0604020202020204" pitchFamily="34" charset="0"/>
              </a:rPr>
              <a:t> et </a:t>
            </a:r>
            <a:r>
              <a:rPr lang="en-US" sz="3200" dirty="0" err="1">
                <a:solidFill>
                  <a:schemeClr val="bg1"/>
                </a:solidFill>
                <a:latin typeface="Arial" panose="020B0604020202020204" pitchFamily="34" charset="0"/>
                <a:cs typeface="Arial" panose="020B0604020202020204" pitchFamily="34" charset="0"/>
              </a:rPr>
              <a:t>enduci</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idunt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corecta</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alicimp</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oriaeperum</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iusaeped</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unt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quis</a:t>
            </a:r>
            <a:r>
              <a:rPr lang="en-US" sz="3200" dirty="0">
                <a:solidFill>
                  <a:schemeClr val="bg1"/>
                </a:solidFill>
                <a:latin typeface="Arial" panose="020B0604020202020204" pitchFamily="34" charset="0"/>
                <a:cs typeface="Arial" panose="020B0604020202020204" pitchFamily="34" charset="0"/>
              </a:rPr>
              <a:t> et </a:t>
            </a:r>
            <a:r>
              <a:rPr lang="en-US" sz="3200" dirty="0" err="1">
                <a:solidFill>
                  <a:schemeClr val="bg1"/>
                </a:solidFill>
                <a:latin typeface="Arial" panose="020B0604020202020204" pitchFamily="34" charset="0"/>
                <a:cs typeface="Arial" panose="020B0604020202020204" pitchFamily="34" charset="0"/>
              </a:rPr>
              <a:t>ut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abor</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ame</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alis</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utatur</a:t>
            </a:r>
            <a:r>
              <a:rPr lang="en-US" sz="3200" dirty="0">
                <a:solidFill>
                  <a:schemeClr val="bg1"/>
                </a:solidFill>
                <a:latin typeface="Arial" panose="020B0604020202020204" pitchFamily="34" charset="0"/>
                <a:cs typeface="Arial" panose="020B0604020202020204" pitchFamily="34" charset="0"/>
              </a:rPr>
              <a:t> as </a:t>
            </a:r>
            <a:r>
              <a:rPr lang="en-US" sz="3200" dirty="0" err="1">
                <a:solidFill>
                  <a:schemeClr val="bg1"/>
                </a:solidFill>
                <a:latin typeface="Arial" panose="020B0604020202020204" pitchFamily="34" charset="0"/>
                <a:cs typeface="Arial" panose="020B0604020202020204" pitchFamily="34" charset="0"/>
              </a:rPr>
              <a:t>senet</a:t>
            </a:r>
            <a:r>
              <a:rPr lang="en-US" sz="3200" dirty="0">
                <a:solidFill>
                  <a:schemeClr val="bg1"/>
                </a:solidFill>
                <a:latin typeface="Arial" panose="020B0604020202020204" pitchFamily="34" charset="0"/>
                <a:cs typeface="Arial" panose="020B0604020202020204" pitchFamily="34" charset="0"/>
              </a:rPr>
              <a:t> a </a:t>
            </a:r>
            <a:r>
              <a:rPr lang="en-US" sz="3200" dirty="0" err="1">
                <a:solidFill>
                  <a:schemeClr val="bg1"/>
                </a:solidFill>
                <a:latin typeface="Arial" panose="020B0604020202020204" pitchFamily="34" charset="0"/>
                <a:cs typeface="Arial" panose="020B0604020202020204" pitchFamily="34" charset="0"/>
              </a:rPr>
              <a:t>quibus</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dolutatur</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sedit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aliam</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apienda</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versper</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feriti</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delia</a:t>
            </a:r>
            <a:r>
              <a:rPr lang="en-US" sz="3200" dirty="0">
                <a:solidFill>
                  <a:schemeClr val="bg1"/>
                </a:solidFill>
                <a:latin typeface="Arial" panose="020B0604020202020204" pitchFamily="34" charset="0"/>
                <a:cs typeface="Arial" panose="020B0604020202020204" pitchFamily="34" charset="0"/>
              </a:rPr>
              <a:t> pa </a:t>
            </a:r>
            <a:r>
              <a:rPr lang="en-US" sz="3200" dirty="0" err="1">
                <a:solidFill>
                  <a:schemeClr val="bg1"/>
                </a:solidFill>
                <a:latin typeface="Arial" panose="020B0604020202020204" pitchFamily="34" charset="0"/>
                <a:cs typeface="Arial" panose="020B0604020202020204" pitchFamily="34" charset="0"/>
              </a:rPr>
              <a:t>dolo</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quamus</a:t>
            </a:r>
            <a:r>
              <a:rPr lang="en-US" sz="3200" dirty="0">
                <a:solidFill>
                  <a:schemeClr val="bg1"/>
                </a:solidFill>
                <a:latin typeface="Arial" panose="020B0604020202020204" pitchFamily="34" charset="0"/>
                <a:cs typeface="Arial" panose="020B0604020202020204" pitchFamily="34" charset="0"/>
              </a:rPr>
              <a:t> arum </a:t>
            </a:r>
            <a:r>
              <a:rPr lang="en-US" sz="3200" dirty="0" err="1">
                <a:solidFill>
                  <a:schemeClr val="bg1"/>
                </a:solidFill>
                <a:latin typeface="Arial" panose="020B0604020202020204" pitchFamily="34" charset="0"/>
                <a:cs typeface="Arial" panose="020B0604020202020204" pitchFamily="34" charset="0"/>
              </a:rPr>
              <a:t>es</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endellu</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pisquia</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aditatur</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audam</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earupid</a:t>
            </a:r>
            <a:r>
              <a:rPr lang="en-US" sz="3200" dirty="0">
                <a:solidFill>
                  <a:schemeClr val="bg1"/>
                </a:solidFill>
                <a:latin typeface="Arial" panose="020B0604020202020204" pitchFamily="34" charset="0"/>
                <a:cs typeface="Arial" panose="020B0604020202020204" pitchFamily="34" charset="0"/>
              </a:rPr>
              <a:t> quo </a:t>
            </a:r>
            <a:r>
              <a:rPr lang="en-US" sz="3200" dirty="0" err="1">
                <a:solidFill>
                  <a:schemeClr val="bg1"/>
                </a:solidFill>
                <a:latin typeface="Arial" panose="020B0604020202020204" pitchFamily="34" charset="0"/>
                <a:cs typeface="Arial" panose="020B0604020202020204" pitchFamily="34" charset="0"/>
              </a:rPr>
              <a:t>quunt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odigniscil</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earum</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verios</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nonsequam</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duciis</a:t>
            </a:r>
            <a:r>
              <a:rPr lang="en-US" sz="3200" dirty="0">
                <a:solidFill>
                  <a:schemeClr val="bg1"/>
                </a:solidFill>
                <a:latin typeface="Arial" panose="020B0604020202020204" pitchFamily="34" charset="0"/>
                <a:cs typeface="Arial" panose="020B0604020202020204" pitchFamily="34" charset="0"/>
              </a:rPr>
              <a:t> et</a:t>
            </a:r>
          </a:p>
        </p:txBody>
      </p:sp>
      <p:sp>
        <p:nvSpPr>
          <p:cNvPr id="50" name="Rectangle 49">
            <a:extLst>
              <a:ext uri="{FF2B5EF4-FFF2-40B4-BE49-F238E27FC236}">
                <a16:creationId xmlns:a16="http://schemas.microsoft.com/office/drawing/2014/main" id="{57200143-6EC8-834A-8987-3EBB1D7A55FA}"/>
              </a:ext>
            </a:extLst>
          </p:cNvPr>
          <p:cNvSpPr/>
          <p:nvPr/>
        </p:nvSpPr>
        <p:spPr>
          <a:xfrm>
            <a:off x="1371599" y="28861416"/>
            <a:ext cx="11239499" cy="817178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latin typeface="Arial" panose="020B0604020202020204" pitchFamily="34" charset="0"/>
                <a:cs typeface="Arial" panose="020B0604020202020204" pitchFamily="34" charset="0"/>
              </a:rPr>
              <a:t>figures</a:t>
            </a:r>
          </a:p>
        </p:txBody>
      </p:sp>
      <p:sp>
        <p:nvSpPr>
          <p:cNvPr id="53" name="Rectangle 52">
            <a:extLst>
              <a:ext uri="{FF2B5EF4-FFF2-40B4-BE49-F238E27FC236}">
                <a16:creationId xmlns:a16="http://schemas.microsoft.com/office/drawing/2014/main" id="{49830C13-C2CA-C547-ACCB-8914D593A4DD}"/>
              </a:ext>
            </a:extLst>
          </p:cNvPr>
          <p:cNvSpPr/>
          <p:nvPr/>
        </p:nvSpPr>
        <p:spPr>
          <a:xfrm>
            <a:off x="13754100" y="10091059"/>
            <a:ext cx="23660100" cy="927006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latin typeface="Arial" panose="020B0604020202020204" pitchFamily="34" charset="0"/>
                <a:cs typeface="Arial" panose="020B0604020202020204" pitchFamily="34" charset="0"/>
              </a:rPr>
              <a:t>figures</a:t>
            </a:r>
          </a:p>
        </p:txBody>
      </p:sp>
      <p:sp>
        <p:nvSpPr>
          <p:cNvPr id="54" name="Rectangle 53">
            <a:extLst>
              <a:ext uri="{FF2B5EF4-FFF2-40B4-BE49-F238E27FC236}">
                <a16:creationId xmlns:a16="http://schemas.microsoft.com/office/drawing/2014/main" id="{FBA4FE71-6D5D-5F40-B936-014A57BFCF5F}"/>
              </a:ext>
            </a:extLst>
          </p:cNvPr>
          <p:cNvSpPr/>
          <p:nvPr/>
        </p:nvSpPr>
        <p:spPr>
          <a:xfrm>
            <a:off x="38557199" y="10091058"/>
            <a:ext cx="11277599" cy="927006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latin typeface="Arial" panose="020B0604020202020204" pitchFamily="34" charset="0"/>
                <a:cs typeface="Arial" panose="020B0604020202020204" pitchFamily="34" charset="0"/>
              </a:rPr>
              <a:t>figures</a:t>
            </a:r>
          </a:p>
        </p:txBody>
      </p:sp>
      <p:sp>
        <p:nvSpPr>
          <p:cNvPr id="33" name="TextBox 32">
            <a:extLst>
              <a:ext uri="{FF2B5EF4-FFF2-40B4-BE49-F238E27FC236}">
                <a16:creationId xmlns:a16="http://schemas.microsoft.com/office/drawing/2014/main" id="{0ED7AA2B-70C0-FA48-81E5-1005C56A1DE9}"/>
              </a:ext>
            </a:extLst>
          </p:cNvPr>
          <p:cNvSpPr txBox="1"/>
          <p:nvPr/>
        </p:nvSpPr>
        <p:spPr>
          <a:xfrm>
            <a:off x="1371600" y="1016000"/>
            <a:ext cx="33223200" cy="3323987"/>
          </a:xfrm>
          <a:prstGeom prst="rect">
            <a:avLst/>
          </a:prstGeom>
          <a:noFill/>
        </p:spPr>
        <p:txBody>
          <a:bodyPr wrap="square" rtlCol="0">
            <a:spAutoFit/>
          </a:bodyPr>
          <a:lstStyle/>
          <a:p>
            <a:r>
              <a:rPr lang="en-US" sz="10500" b="1" dirty="0">
                <a:solidFill>
                  <a:schemeClr val="bg1"/>
                </a:solidFill>
                <a:latin typeface="Arial" panose="020B0604020202020204" pitchFamily="34" charset="0"/>
                <a:cs typeface="Arial" panose="020B0604020202020204" pitchFamily="34" charset="0"/>
              </a:rPr>
              <a:t>Classifying High-Redshift Galaxies from the HETDEX Survey Using a Random Forest Classifier</a:t>
            </a:r>
          </a:p>
        </p:txBody>
      </p:sp>
      <p:sp>
        <p:nvSpPr>
          <p:cNvPr id="37" name="TextBox 36">
            <a:extLst>
              <a:ext uri="{FF2B5EF4-FFF2-40B4-BE49-F238E27FC236}">
                <a16:creationId xmlns:a16="http://schemas.microsoft.com/office/drawing/2014/main" id="{C031AAC1-FB4A-3A4D-AF2A-5F401A410891}"/>
              </a:ext>
            </a:extLst>
          </p:cNvPr>
          <p:cNvSpPr txBox="1"/>
          <p:nvPr/>
        </p:nvSpPr>
        <p:spPr>
          <a:xfrm>
            <a:off x="1371600" y="4788515"/>
            <a:ext cx="31851600" cy="2308324"/>
          </a:xfrm>
          <a:prstGeom prst="rect">
            <a:avLst/>
          </a:prstGeom>
          <a:noFill/>
        </p:spPr>
        <p:txBody>
          <a:bodyPr wrap="square" rtlCol="0">
            <a:spAutoFit/>
          </a:bodyPr>
          <a:lstStyle/>
          <a:p>
            <a:r>
              <a:rPr lang="en-US" sz="4800" dirty="0">
                <a:solidFill>
                  <a:schemeClr val="bg1"/>
                </a:solidFill>
                <a:latin typeface="Arial" panose="020B0604020202020204" pitchFamily="34" charset="0"/>
                <a:cs typeface="Arial" panose="020B0604020202020204" pitchFamily="34" charset="0"/>
              </a:rPr>
              <a:t>[AUTHORS LINE] </a:t>
            </a:r>
            <a:r>
              <a:rPr lang="en-US" sz="4800" dirty="0" err="1">
                <a:solidFill>
                  <a:schemeClr val="bg1"/>
                </a:solidFill>
                <a:latin typeface="Arial" panose="020B0604020202020204" pitchFamily="34" charset="0"/>
                <a:cs typeface="Arial" panose="020B0604020202020204" pitchFamily="34" charset="0"/>
              </a:rPr>
              <a:t>Firstname</a:t>
            </a:r>
            <a:r>
              <a:rPr lang="en-US" sz="4800" dirty="0">
                <a:solidFill>
                  <a:schemeClr val="bg1"/>
                </a:solidFill>
                <a:latin typeface="Arial" panose="020B0604020202020204" pitchFamily="34" charset="0"/>
                <a:cs typeface="Arial" panose="020B0604020202020204" pitchFamily="34" charset="0"/>
              </a:rPr>
              <a:t> Lastname</a:t>
            </a:r>
            <a:r>
              <a:rPr lang="en-US" sz="4800" baseline="30000" dirty="0">
                <a:solidFill>
                  <a:schemeClr val="bg1"/>
                </a:solidFill>
                <a:latin typeface="Arial" panose="020B0604020202020204" pitchFamily="34" charset="0"/>
                <a:cs typeface="Arial" panose="020B0604020202020204" pitchFamily="34" charset="0"/>
              </a:rPr>
              <a:t>1</a:t>
            </a:r>
            <a:r>
              <a:rPr lang="en-US" sz="4800" dirty="0">
                <a:solidFill>
                  <a:schemeClr val="bg1"/>
                </a:solidFill>
                <a:latin typeface="Arial" panose="020B0604020202020204" pitchFamily="34" charset="0"/>
                <a:cs typeface="Arial" panose="020B0604020202020204" pitchFamily="34" charset="0"/>
              </a:rPr>
              <a:t>, </a:t>
            </a:r>
            <a:r>
              <a:rPr lang="en-US" sz="4800" dirty="0" err="1">
                <a:solidFill>
                  <a:schemeClr val="bg1"/>
                </a:solidFill>
                <a:latin typeface="Arial" panose="020B0604020202020204" pitchFamily="34" charset="0"/>
                <a:cs typeface="Arial" panose="020B0604020202020204" pitchFamily="34" charset="0"/>
              </a:rPr>
              <a:t>Firstname</a:t>
            </a:r>
            <a:r>
              <a:rPr lang="en-US" sz="4800" dirty="0">
                <a:solidFill>
                  <a:schemeClr val="bg1"/>
                </a:solidFill>
                <a:latin typeface="Arial" panose="020B0604020202020204" pitchFamily="34" charset="0"/>
                <a:cs typeface="Arial" panose="020B0604020202020204" pitchFamily="34" charset="0"/>
              </a:rPr>
              <a:t> Lastname</a:t>
            </a:r>
            <a:r>
              <a:rPr lang="en-US" sz="4800" baseline="30000" dirty="0">
                <a:solidFill>
                  <a:schemeClr val="bg1"/>
                </a:solidFill>
                <a:latin typeface="Arial" panose="020B0604020202020204" pitchFamily="34" charset="0"/>
                <a:cs typeface="Arial" panose="020B0604020202020204" pitchFamily="34" charset="0"/>
              </a:rPr>
              <a:t>2</a:t>
            </a:r>
            <a:r>
              <a:rPr lang="en-US" sz="4800" dirty="0">
                <a:solidFill>
                  <a:schemeClr val="bg1"/>
                </a:solidFill>
                <a:latin typeface="Arial" panose="020B0604020202020204" pitchFamily="34" charset="0"/>
                <a:cs typeface="Arial" panose="020B0604020202020204" pitchFamily="34" charset="0"/>
              </a:rPr>
              <a:t>, </a:t>
            </a:r>
            <a:r>
              <a:rPr lang="en-US" sz="4800" dirty="0" err="1">
                <a:solidFill>
                  <a:schemeClr val="bg1"/>
                </a:solidFill>
                <a:latin typeface="Arial" panose="020B0604020202020204" pitchFamily="34" charset="0"/>
                <a:cs typeface="Arial" panose="020B0604020202020204" pitchFamily="34" charset="0"/>
              </a:rPr>
              <a:t>Firstname</a:t>
            </a:r>
            <a:r>
              <a:rPr lang="en-US" sz="4800" dirty="0">
                <a:solidFill>
                  <a:schemeClr val="bg1"/>
                </a:solidFill>
                <a:latin typeface="Arial" panose="020B0604020202020204" pitchFamily="34" charset="0"/>
                <a:cs typeface="Arial" panose="020B0604020202020204" pitchFamily="34" charset="0"/>
              </a:rPr>
              <a:t> Lastname</a:t>
            </a:r>
            <a:r>
              <a:rPr lang="en-US" sz="4800" baseline="30000" dirty="0">
                <a:solidFill>
                  <a:schemeClr val="bg1"/>
                </a:solidFill>
                <a:latin typeface="Arial" panose="020B0604020202020204" pitchFamily="34" charset="0"/>
                <a:cs typeface="Arial" panose="020B0604020202020204" pitchFamily="34" charset="0"/>
              </a:rPr>
              <a:t>3</a:t>
            </a:r>
            <a:br>
              <a:rPr lang="en-US" sz="4800" dirty="0">
                <a:solidFill>
                  <a:schemeClr val="bg1"/>
                </a:solidFill>
                <a:latin typeface="Arial" panose="020B0604020202020204" pitchFamily="34" charset="0"/>
                <a:cs typeface="Arial" panose="020B0604020202020204" pitchFamily="34" charset="0"/>
              </a:rPr>
            </a:br>
            <a:r>
              <a:rPr lang="en-US" sz="4800" dirty="0">
                <a:solidFill>
                  <a:schemeClr val="bg1"/>
                </a:solidFill>
                <a:latin typeface="Arial" panose="020B0604020202020204" pitchFamily="34" charset="0"/>
                <a:cs typeface="Arial" panose="020B0604020202020204" pitchFamily="34" charset="0"/>
              </a:rPr>
              <a:t>[DEPT./SCHOOL LINE] </a:t>
            </a:r>
            <a:r>
              <a:rPr lang="en-US" sz="4800" baseline="30000" dirty="0">
                <a:solidFill>
                  <a:schemeClr val="bg1"/>
                </a:solidFill>
                <a:latin typeface="Arial" panose="020B0604020202020204" pitchFamily="34" charset="0"/>
                <a:cs typeface="Arial" panose="020B0604020202020204" pitchFamily="34" charset="0"/>
              </a:rPr>
              <a:t>1</a:t>
            </a:r>
            <a:r>
              <a:rPr lang="en-US" sz="4800" dirty="0">
                <a:solidFill>
                  <a:schemeClr val="bg1"/>
                </a:solidFill>
                <a:latin typeface="Arial" panose="020B0604020202020204" pitchFamily="34" charset="0"/>
                <a:cs typeface="Arial" panose="020B0604020202020204" pitchFamily="34" charset="0"/>
              </a:rPr>
              <a:t>Department of Integrative Biology, </a:t>
            </a:r>
            <a:r>
              <a:rPr lang="en-US" sz="4800" baseline="30000" dirty="0">
                <a:solidFill>
                  <a:schemeClr val="bg1"/>
                </a:solidFill>
                <a:latin typeface="Arial" panose="020B0604020202020204" pitchFamily="34" charset="0"/>
                <a:cs typeface="Arial" panose="020B0604020202020204" pitchFamily="34" charset="0"/>
              </a:rPr>
              <a:t>2</a:t>
            </a:r>
            <a:r>
              <a:rPr lang="en-US" sz="4800" dirty="0">
                <a:solidFill>
                  <a:schemeClr val="bg1"/>
                </a:solidFill>
                <a:latin typeface="Arial" panose="020B0604020202020204" pitchFamily="34" charset="0"/>
                <a:cs typeface="Arial" panose="020B0604020202020204" pitchFamily="34" charset="0"/>
              </a:rPr>
              <a:t>Department of Chemistry, College of Natural Sciences, The University of Texas, </a:t>
            </a:r>
            <a:r>
              <a:rPr lang="en-US" sz="4800" baseline="30000" dirty="0">
                <a:solidFill>
                  <a:schemeClr val="bg1"/>
                </a:solidFill>
                <a:latin typeface="Arial" panose="020B0604020202020204" pitchFamily="34" charset="0"/>
                <a:cs typeface="Arial" panose="020B0604020202020204" pitchFamily="34" charset="0"/>
              </a:rPr>
              <a:t>3</a:t>
            </a:r>
            <a:r>
              <a:rPr lang="en-US" sz="4800" dirty="0">
                <a:solidFill>
                  <a:schemeClr val="bg1"/>
                </a:solidFill>
                <a:latin typeface="Arial" panose="020B0604020202020204" pitchFamily="34" charset="0"/>
                <a:cs typeface="Arial" panose="020B0604020202020204" pitchFamily="34" charset="0"/>
              </a:rPr>
              <a:t>Suchandsuch Research Institute</a:t>
            </a:r>
          </a:p>
        </p:txBody>
      </p:sp>
      <p:pic>
        <p:nvPicPr>
          <p:cNvPr id="42" name="Picture 41">
            <a:extLst>
              <a:ext uri="{FF2B5EF4-FFF2-40B4-BE49-F238E27FC236}">
                <a16:creationId xmlns:a16="http://schemas.microsoft.com/office/drawing/2014/main" id="{621DE92E-1837-D740-83EF-0039B73B4939}"/>
              </a:ext>
            </a:extLst>
          </p:cNvPr>
          <p:cNvPicPr>
            <a:picLocks noChangeAspect="1"/>
          </p:cNvPicPr>
          <p:nvPr/>
        </p:nvPicPr>
        <p:blipFill>
          <a:blip r:embed="rId3"/>
          <a:stretch>
            <a:fillRect/>
          </a:stretch>
        </p:blipFill>
        <p:spPr>
          <a:xfrm>
            <a:off x="34594800" y="1478585"/>
            <a:ext cx="12039600" cy="1736764"/>
          </a:xfrm>
          <a:prstGeom prst="rect">
            <a:avLst/>
          </a:prstGeom>
        </p:spPr>
      </p:pic>
      <p:sp>
        <p:nvSpPr>
          <p:cNvPr id="43" name="Rectangle 42">
            <a:extLst>
              <a:ext uri="{FF2B5EF4-FFF2-40B4-BE49-F238E27FC236}">
                <a16:creationId xmlns:a16="http://schemas.microsoft.com/office/drawing/2014/main" id="{5D6E611E-50C8-9D45-A6DC-B226E345EBA3}"/>
              </a:ext>
            </a:extLst>
          </p:cNvPr>
          <p:cNvSpPr/>
          <p:nvPr/>
        </p:nvSpPr>
        <p:spPr>
          <a:xfrm>
            <a:off x="34594800" y="3672550"/>
            <a:ext cx="10332720" cy="329473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latin typeface="Arial" panose="020B0604020202020204" pitchFamily="34" charset="0"/>
                <a:cs typeface="Arial" panose="020B0604020202020204" pitchFamily="34" charset="0"/>
              </a:rPr>
              <a:t>logo</a:t>
            </a:r>
          </a:p>
        </p:txBody>
      </p:sp>
      <p:sp>
        <p:nvSpPr>
          <p:cNvPr id="44" name="Oval 43">
            <a:extLst>
              <a:ext uri="{FF2B5EF4-FFF2-40B4-BE49-F238E27FC236}">
                <a16:creationId xmlns:a16="http://schemas.microsoft.com/office/drawing/2014/main" id="{C2A2580F-901F-534B-88E5-B7A41B1B81B7}"/>
              </a:ext>
            </a:extLst>
          </p:cNvPr>
          <p:cNvSpPr/>
          <p:nvPr/>
        </p:nvSpPr>
        <p:spPr>
          <a:xfrm>
            <a:off x="45628560" y="3672550"/>
            <a:ext cx="4206239" cy="3294730"/>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latin typeface="Arial" panose="020B0604020202020204" pitchFamily="34" charset="0"/>
                <a:cs typeface="Arial" panose="020B0604020202020204" pitchFamily="34" charset="0"/>
              </a:rPr>
              <a:t>logo</a:t>
            </a:r>
          </a:p>
        </p:txBody>
      </p:sp>
      <p:sp>
        <p:nvSpPr>
          <p:cNvPr id="58" name="Rectangle 57">
            <a:extLst>
              <a:ext uri="{FF2B5EF4-FFF2-40B4-BE49-F238E27FC236}">
                <a16:creationId xmlns:a16="http://schemas.microsoft.com/office/drawing/2014/main" id="{1EC5B378-CC75-A54D-9952-5F9AD9EA94EB}"/>
              </a:ext>
            </a:extLst>
          </p:cNvPr>
          <p:cNvSpPr/>
          <p:nvPr/>
        </p:nvSpPr>
        <p:spPr>
          <a:xfrm>
            <a:off x="13739821" y="20147046"/>
            <a:ext cx="7291379" cy="4064001"/>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latin typeface="Arial" panose="020B0604020202020204" pitchFamily="34" charset="0"/>
                <a:cs typeface="Arial" panose="020B0604020202020204" pitchFamily="34" charset="0"/>
              </a:rPr>
              <a:t>figures</a:t>
            </a:r>
          </a:p>
        </p:txBody>
      </p:sp>
      <p:sp>
        <p:nvSpPr>
          <p:cNvPr id="62" name="Rectangle 61">
            <a:extLst>
              <a:ext uri="{FF2B5EF4-FFF2-40B4-BE49-F238E27FC236}">
                <a16:creationId xmlns:a16="http://schemas.microsoft.com/office/drawing/2014/main" id="{33E97C2E-CB30-1445-89DD-5754466B40D4}"/>
              </a:ext>
            </a:extLst>
          </p:cNvPr>
          <p:cNvSpPr/>
          <p:nvPr/>
        </p:nvSpPr>
        <p:spPr>
          <a:xfrm>
            <a:off x="30122821" y="20147046"/>
            <a:ext cx="7291379" cy="4064001"/>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latin typeface="Arial" panose="020B0604020202020204" pitchFamily="34" charset="0"/>
                <a:cs typeface="Arial" panose="020B0604020202020204" pitchFamily="34" charset="0"/>
              </a:rPr>
              <a:t>figures</a:t>
            </a:r>
          </a:p>
        </p:txBody>
      </p:sp>
      <p:sp>
        <p:nvSpPr>
          <p:cNvPr id="63" name="Rectangle 62">
            <a:extLst>
              <a:ext uri="{FF2B5EF4-FFF2-40B4-BE49-F238E27FC236}">
                <a16:creationId xmlns:a16="http://schemas.microsoft.com/office/drawing/2014/main" id="{D3E39A5C-4526-9D47-B254-51187CAD9704}"/>
              </a:ext>
            </a:extLst>
          </p:cNvPr>
          <p:cNvSpPr/>
          <p:nvPr/>
        </p:nvSpPr>
        <p:spPr>
          <a:xfrm>
            <a:off x="21938460" y="20147046"/>
            <a:ext cx="7291379" cy="4064001"/>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latin typeface="Arial" panose="020B0604020202020204" pitchFamily="34" charset="0"/>
                <a:cs typeface="Arial" panose="020B0604020202020204" pitchFamily="34" charset="0"/>
              </a:rPr>
              <a:t>figures</a:t>
            </a:r>
          </a:p>
        </p:txBody>
      </p:sp>
    </p:spTree>
    <p:extLst>
      <p:ext uri="{BB962C8B-B14F-4D97-AF65-F5344CB8AC3E}">
        <p14:creationId xmlns:p14="http://schemas.microsoft.com/office/powerpoint/2010/main" val="5871975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9793BF8D-56A9-8742-A19E-B035F074E712}"/>
              </a:ext>
            </a:extLst>
          </p:cNvPr>
          <p:cNvSpPr/>
          <p:nvPr/>
        </p:nvSpPr>
        <p:spPr>
          <a:xfrm>
            <a:off x="1371600" y="8229600"/>
            <a:ext cx="11239500" cy="1404257"/>
          </a:xfrm>
          <a:prstGeom prst="rect">
            <a:avLst/>
          </a:prstGeom>
          <a:solidFill>
            <a:srgbClr val="BF5700"/>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latin typeface="Arial" panose="020B0604020202020204" pitchFamily="34" charset="0"/>
                <a:cs typeface="Arial" panose="020B0604020202020204" pitchFamily="34" charset="0"/>
              </a:rPr>
              <a:t>Introduction</a:t>
            </a:r>
            <a:endParaRPr lang="en-US" sz="6000" dirty="0">
              <a:latin typeface="Arial" panose="020B0604020202020204" pitchFamily="34" charset="0"/>
              <a:cs typeface="Arial" panose="020B0604020202020204" pitchFamily="34" charset="0"/>
            </a:endParaRPr>
          </a:p>
        </p:txBody>
      </p:sp>
      <p:sp>
        <p:nvSpPr>
          <p:cNvPr id="29" name="TextBox 28">
            <a:extLst>
              <a:ext uri="{FF2B5EF4-FFF2-40B4-BE49-F238E27FC236}">
                <a16:creationId xmlns:a16="http://schemas.microsoft.com/office/drawing/2014/main" id="{18A32700-8A5E-F14B-8B34-1C50AAF06B60}"/>
              </a:ext>
            </a:extLst>
          </p:cNvPr>
          <p:cNvSpPr txBox="1"/>
          <p:nvPr/>
        </p:nvSpPr>
        <p:spPr>
          <a:xfrm>
            <a:off x="1371600" y="10091058"/>
            <a:ext cx="11239500" cy="6986528"/>
          </a:xfrm>
          <a:prstGeom prst="rect">
            <a:avLst/>
          </a:prstGeom>
          <a:noFill/>
        </p:spPr>
        <p:txBody>
          <a:bodyPr wrap="square" rtlCol="0">
            <a:spAutoFit/>
          </a:bodyPr>
          <a:lstStyle/>
          <a:p>
            <a:r>
              <a:rPr lang="en-US" sz="3200" dirty="0" err="1">
                <a:latin typeface="Arial" panose="020B0604020202020204" pitchFamily="34" charset="0"/>
                <a:cs typeface="Arial" panose="020B0604020202020204" pitchFamily="34" charset="0"/>
              </a:rPr>
              <a:t>Imintem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porro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debitis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itius</a:t>
            </a:r>
            <a:r>
              <a:rPr lang="en-US" sz="3200" dirty="0">
                <a:latin typeface="Arial" panose="020B0604020202020204" pitchFamily="34" charset="0"/>
                <a:cs typeface="Arial" panose="020B0604020202020204" pitchFamily="34" charset="0"/>
              </a:rPr>
              <a:t>, nus id </a:t>
            </a:r>
            <a:r>
              <a:rPr lang="en-US" sz="3200" dirty="0" err="1">
                <a:latin typeface="Arial" panose="020B0604020202020204" pitchFamily="34" charset="0"/>
                <a:cs typeface="Arial" panose="020B0604020202020204" pitchFamily="34" charset="0"/>
              </a:rPr>
              <a:t>quat</a:t>
            </a:r>
            <a:r>
              <a:rPr lang="en-US" sz="3200" dirty="0">
                <a:latin typeface="Arial" panose="020B0604020202020204" pitchFamily="34" charset="0"/>
                <a:cs typeface="Arial" panose="020B0604020202020204" pitchFamily="34" charset="0"/>
              </a:rPr>
              <a:t> animus </a:t>
            </a:r>
            <a:r>
              <a:rPr lang="en-US" sz="3200" dirty="0" err="1">
                <a:latin typeface="Arial" panose="020B0604020202020204" pitchFamily="34" charset="0"/>
                <a:cs typeface="Arial" panose="020B0604020202020204" pitchFamily="34" charset="0"/>
              </a:rPr>
              <a:t>auda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platust</a:t>
            </a:r>
            <a:r>
              <a:rPr lang="en-US" sz="3200" dirty="0">
                <a:latin typeface="Arial" panose="020B0604020202020204" pitchFamily="34" charset="0"/>
                <a:cs typeface="Arial" panose="020B0604020202020204" pitchFamily="34" charset="0"/>
              </a:rPr>
              <a:t> et </a:t>
            </a:r>
            <a:r>
              <a:rPr lang="en-US" sz="3200" dirty="0" err="1">
                <a:latin typeface="Arial" panose="020B0604020202020204" pitchFamily="34" charset="0"/>
                <a:cs typeface="Arial" panose="020B0604020202020204" pitchFamily="34" charset="0"/>
              </a:rPr>
              <a:t>imin</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perovitasped</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ipsus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maios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eume</a:t>
            </a:r>
            <a:r>
              <a:rPr lang="en-US" sz="3200" dirty="0">
                <a:latin typeface="Arial" panose="020B0604020202020204" pitchFamily="34" charset="0"/>
                <a:cs typeface="Arial" panose="020B0604020202020204" pitchFamily="34" charset="0"/>
              </a:rPr>
              <a:t> di </a:t>
            </a:r>
            <a:r>
              <a:rPr lang="en-US" sz="3200" dirty="0" err="1">
                <a:latin typeface="Arial" panose="020B0604020202020204" pitchFamily="34" charset="0"/>
                <a:cs typeface="Arial" panose="020B0604020202020204" pitchFamily="34" charset="0"/>
              </a:rPr>
              <a:t>ut</a:t>
            </a:r>
            <a:r>
              <a:rPr lang="en-US" sz="3200" dirty="0">
                <a:latin typeface="Arial" panose="020B0604020202020204" pitchFamily="34" charset="0"/>
                <a:cs typeface="Arial" panose="020B0604020202020204" pitchFamily="34" charset="0"/>
              </a:rPr>
              <a:t> a </a:t>
            </a:r>
            <a:r>
              <a:rPr lang="en-US" sz="3200" dirty="0" err="1">
                <a:latin typeface="Arial" panose="020B0604020202020204" pitchFamily="34" charset="0"/>
                <a:cs typeface="Arial" panose="020B0604020202020204" pitchFamily="34" charset="0"/>
              </a:rPr>
              <a:t>dolupit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sequam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serio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bea</a:t>
            </a:r>
            <a:r>
              <a:rPr lang="en-US" sz="3200" dirty="0">
                <a:latin typeface="Arial" panose="020B0604020202020204" pitchFamily="34" charset="0"/>
                <a:cs typeface="Arial" panose="020B0604020202020204" pitchFamily="34" charset="0"/>
              </a:rPr>
              <a:t> natis </a:t>
            </a:r>
            <a:r>
              <a:rPr lang="en-US" sz="3200" dirty="0" err="1">
                <a:latin typeface="Arial" panose="020B0604020202020204" pitchFamily="34" charset="0"/>
                <a:cs typeface="Arial" panose="020B0604020202020204" pitchFamily="34" charset="0"/>
              </a:rPr>
              <a:t>dolupta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simperiae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nate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molorum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eati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ulparis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magnieniam</a:t>
            </a:r>
            <a:r>
              <a:rPr lang="en-US" sz="3200" dirty="0">
                <a:latin typeface="Arial" panose="020B0604020202020204" pitchFamily="34" charset="0"/>
                <a:cs typeface="Arial" panose="020B0604020202020204" pitchFamily="34" charset="0"/>
              </a:rPr>
              <a:t>, to </a:t>
            </a:r>
            <a:r>
              <a:rPr lang="en-US" sz="3200" dirty="0" err="1">
                <a:latin typeface="Arial" panose="020B0604020202020204" pitchFamily="34" charset="0"/>
                <a:cs typeface="Arial" panose="020B0604020202020204" pitchFamily="34" charset="0"/>
              </a:rPr>
              <a:t>intotatur</a:t>
            </a:r>
            <a:r>
              <a:rPr lang="en-US" sz="3200" dirty="0">
                <a:latin typeface="Arial" panose="020B0604020202020204" pitchFamily="34" charset="0"/>
                <a:cs typeface="Arial" panose="020B0604020202020204" pitchFamily="34" charset="0"/>
              </a:rPr>
              <a:t>?</a:t>
            </a:r>
          </a:p>
          <a:p>
            <a:r>
              <a:rPr lang="en-US" sz="3200" dirty="0" err="1">
                <a:latin typeface="Arial" panose="020B0604020202020204" pitchFamily="34" charset="0"/>
                <a:cs typeface="Arial" panose="020B0604020202020204" pitchFamily="34" charset="0"/>
              </a:rPr>
              <a:t>Sunto</a:t>
            </a:r>
            <a:r>
              <a:rPr lang="en-US" sz="3200" dirty="0">
                <a:latin typeface="Arial" panose="020B0604020202020204" pitchFamily="34" charset="0"/>
                <a:cs typeface="Arial" panose="020B0604020202020204" pitchFamily="34" charset="0"/>
              </a:rPr>
              <a:t> into </a:t>
            </a:r>
            <a:r>
              <a:rPr lang="en-US" sz="3200" dirty="0" err="1">
                <a:latin typeface="Arial" panose="020B0604020202020204" pitchFamily="34" charset="0"/>
                <a:cs typeface="Arial" panose="020B0604020202020204" pitchFamily="34" charset="0"/>
              </a:rPr>
              <a:t>temperi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aturerum</a:t>
            </a:r>
            <a:r>
              <a:rPr lang="en-US" sz="3200" dirty="0">
                <a:latin typeface="Arial" panose="020B0604020202020204" pitchFamily="34" charset="0"/>
                <a:cs typeface="Arial" panose="020B0604020202020204" pitchFamily="34" charset="0"/>
              </a:rPr>
              <a:t> et </a:t>
            </a:r>
            <a:r>
              <a:rPr lang="en-US" sz="3200" dirty="0" err="1">
                <a:latin typeface="Arial" panose="020B0604020202020204" pitchFamily="34" charset="0"/>
                <a:cs typeface="Arial" panose="020B0604020202020204" pitchFamily="34" charset="0"/>
              </a:rPr>
              <a:t>identio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nsectatem</a:t>
            </a:r>
            <a:r>
              <a:rPr lang="en-US" sz="3200" dirty="0">
                <a:latin typeface="Arial" panose="020B0604020202020204" pitchFamily="34" charset="0"/>
                <a:cs typeface="Arial" panose="020B0604020202020204" pitchFamily="34" charset="0"/>
              </a:rPr>
              <a:t> quo </a:t>
            </a:r>
            <a:r>
              <a:rPr lang="en-US" sz="3200" dirty="0" err="1">
                <a:latin typeface="Arial" panose="020B0604020202020204" pitchFamily="34" charset="0"/>
                <a:cs typeface="Arial" panose="020B0604020202020204" pitchFamily="34" charset="0"/>
              </a:rPr>
              <a:t>dolorum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fuga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Itiatur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vendus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quodis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reria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volupienis</a:t>
            </a:r>
            <a:r>
              <a:rPr lang="en-US" sz="3200" dirty="0">
                <a:latin typeface="Arial" panose="020B0604020202020204" pitchFamily="34" charset="0"/>
                <a:cs typeface="Arial" panose="020B0604020202020204" pitchFamily="34" charset="0"/>
              </a:rPr>
              <a:t> con </a:t>
            </a:r>
            <a:r>
              <a:rPr lang="en-US" sz="3200" dirty="0" err="1">
                <a:latin typeface="Arial" panose="020B0604020202020204" pitchFamily="34" charset="0"/>
                <a:cs typeface="Arial" panose="020B0604020202020204" pitchFamily="34" charset="0"/>
              </a:rPr>
              <a:t>posto</a:t>
            </a:r>
            <a:r>
              <a:rPr lang="en-US" sz="3200" dirty="0">
                <a:latin typeface="Arial" panose="020B0604020202020204" pitchFamily="34" charset="0"/>
                <a:cs typeface="Arial" panose="020B0604020202020204" pitchFamily="34" charset="0"/>
              </a:rPr>
              <a:t> dolor </a:t>
            </a:r>
            <a:r>
              <a:rPr lang="en-US" sz="3200" dirty="0" err="1">
                <a:latin typeface="Arial" panose="020B0604020202020204" pitchFamily="34" charset="0"/>
                <a:cs typeface="Arial" panose="020B0604020202020204" pitchFamily="34" charset="0"/>
              </a:rPr>
              <a:t>sam</a:t>
            </a:r>
            <a:r>
              <a:rPr lang="en-US" sz="3200" dirty="0">
                <a:latin typeface="Arial" panose="020B0604020202020204" pitchFamily="34" charset="0"/>
                <a:cs typeface="Arial" panose="020B0604020202020204" pitchFamily="34" charset="0"/>
              </a:rPr>
              <a:t> debit </a:t>
            </a:r>
            <a:r>
              <a:rPr lang="en-US" sz="3200" dirty="0" err="1">
                <a:latin typeface="Arial" panose="020B0604020202020204" pitchFamily="34" charset="0"/>
                <a:cs typeface="Arial" panose="020B0604020202020204" pitchFamily="34" charset="0"/>
              </a:rPr>
              <a:t>experumet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odit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ut</a:t>
            </a:r>
            <a:r>
              <a:rPr lang="en-US" sz="3200" dirty="0">
                <a:latin typeface="Arial" panose="020B0604020202020204" pitchFamily="34" charset="0"/>
                <a:cs typeface="Arial" panose="020B0604020202020204" pitchFamily="34" charset="0"/>
              </a:rPr>
              <a:t> id </a:t>
            </a:r>
            <a:r>
              <a:rPr lang="en-US" sz="3200" dirty="0" err="1">
                <a:latin typeface="Arial" panose="020B0604020202020204" pitchFamily="34" charset="0"/>
                <a:cs typeface="Arial" panose="020B0604020202020204" pitchFamily="34" charset="0"/>
              </a:rPr>
              <a:t>molorrum</a:t>
            </a:r>
            <a:r>
              <a:rPr lang="en-US" sz="3200" dirty="0">
                <a:latin typeface="Arial" panose="020B0604020202020204" pitchFamily="34" charset="0"/>
                <a:cs typeface="Arial" panose="020B0604020202020204" pitchFamily="34" charset="0"/>
              </a:rPr>
              <a:t> que </a:t>
            </a:r>
            <a:r>
              <a:rPr lang="en-US" sz="3200" dirty="0" err="1">
                <a:latin typeface="Arial" panose="020B0604020202020204" pitchFamily="34" charset="0"/>
                <a:cs typeface="Arial" panose="020B0604020202020204" pitchFamily="34" charset="0"/>
              </a:rPr>
              <a:t>quam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fuga</a:t>
            </a:r>
            <a:r>
              <a:rPr lang="en-US" sz="3200" dirty="0">
                <a:latin typeface="Arial" panose="020B0604020202020204" pitchFamily="34" charset="0"/>
                <a:cs typeface="Arial" panose="020B0604020202020204" pitchFamily="34" charset="0"/>
              </a:rPr>
              <a:t>. Et </a:t>
            </a:r>
            <a:r>
              <a:rPr lang="en-US" sz="3200" dirty="0" err="1">
                <a:latin typeface="Arial" panose="020B0604020202020204" pitchFamily="34" charset="0"/>
                <a:cs typeface="Arial" panose="020B0604020202020204" pitchFamily="34" charset="0"/>
              </a:rPr>
              <a:t>volorioraes</a:t>
            </a:r>
            <a:r>
              <a:rPr lang="en-US" sz="3200" dirty="0">
                <a:latin typeface="Arial" panose="020B0604020202020204" pitchFamily="34" charset="0"/>
                <a:cs typeface="Arial" panose="020B0604020202020204" pitchFamily="34" charset="0"/>
              </a:rPr>
              <a:t> alit, que </a:t>
            </a:r>
            <a:r>
              <a:rPr lang="en-US" sz="3200" dirty="0" err="1">
                <a:latin typeface="Arial" panose="020B0604020202020204" pitchFamily="34" charset="0"/>
                <a:cs typeface="Arial" panose="020B0604020202020204" pitchFamily="34" charset="0"/>
              </a:rPr>
              <a:t>plitati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onemporro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entorio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rumendi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simenimus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mossimus</a:t>
            </a:r>
            <a:r>
              <a:rPr lang="en-US" sz="3200" dirty="0">
                <a:latin typeface="Arial" panose="020B0604020202020204" pitchFamily="34" charset="0"/>
                <a:cs typeface="Arial" panose="020B0604020202020204" pitchFamily="34" charset="0"/>
              </a:rPr>
              <a:t> re </a:t>
            </a:r>
            <a:r>
              <a:rPr lang="en-US" sz="3200" dirty="0" err="1">
                <a:latin typeface="Arial" panose="020B0604020202020204" pitchFamily="34" charset="0"/>
                <a:cs typeface="Arial" panose="020B0604020202020204" pitchFamily="34" charset="0"/>
              </a:rPr>
              <a:t>officit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officae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volorem</a:t>
            </a:r>
            <a:r>
              <a:rPr lang="en-US" sz="3200" dirty="0">
                <a:latin typeface="Arial" panose="020B0604020202020204" pitchFamily="34" charset="0"/>
                <a:cs typeface="Arial" panose="020B0604020202020204" pitchFamily="34" charset="0"/>
              </a:rPr>
              <a:t> et </a:t>
            </a:r>
            <a:r>
              <a:rPr lang="en-US" sz="3200" dirty="0" err="1">
                <a:latin typeface="Arial" panose="020B0604020202020204" pitchFamily="34" charset="0"/>
                <a:cs typeface="Arial" panose="020B0604020202020204" pitchFamily="34" charset="0"/>
              </a:rPr>
              <a:t>optae</a:t>
            </a:r>
            <a:r>
              <a:rPr lang="en-US" sz="3200" dirty="0">
                <a:latin typeface="Arial" panose="020B0604020202020204" pitchFamily="34" charset="0"/>
                <a:cs typeface="Arial" panose="020B0604020202020204" pitchFamily="34" charset="0"/>
              </a:rPr>
              <a:t>. Ut </a:t>
            </a:r>
            <a:r>
              <a:rPr lang="en-US" sz="3200" dirty="0" err="1">
                <a:latin typeface="Arial" panose="020B0604020202020204" pitchFamily="34" charset="0"/>
                <a:cs typeface="Arial" panose="020B0604020202020204" pitchFamily="34" charset="0"/>
              </a:rPr>
              <a:t>ipsam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esto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temquas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dolores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sitiandi</a:t>
            </a:r>
            <a:r>
              <a:rPr lang="en-US" sz="3200" dirty="0">
                <a:latin typeface="Arial" panose="020B0604020202020204" pitchFamily="34" charset="0"/>
                <a:cs typeface="Arial" panose="020B0604020202020204" pitchFamily="34" charset="0"/>
              </a:rPr>
              <a:t> arum </a:t>
            </a:r>
            <a:r>
              <a:rPr lang="en-US" sz="3200" dirty="0" err="1">
                <a:latin typeface="Arial" panose="020B0604020202020204" pitchFamily="34" charset="0"/>
                <a:cs typeface="Arial" panose="020B0604020202020204" pitchFamily="34" charset="0"/>
              </a:rPr>
              <a:t>ipicien</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debisimus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doluptatius</a:t>
            </a:r>
            <a:r>
              <a:rPr lang="en-US" sz="3200" dirty="0">
                <a:latin typeface="Arial" panose="020B0604020202020204" pitchFamily="34" charset="0"/>
                <a:cs typeface="Arial" panose="020B0604020202020204" pitchFamily="34" charset="0"/>
              </a:rPr>
              <a:t>.</a:t>
            </a:r>
          </a:p>
          <a:p>
            <a:r>
              <a:rPr lang="en-US" sz="3200" dirty="0">
                <a:latin typeface="Arial" panose="020B0604020202020204" pitchFamily="34" charset="0"/>
                <a:cs typeface="Arial" panose="020B0604020202020204" pitchFamily="34" charset="0"/>
              </a:rPr>
              <a:t>As </a:t>
            </a:r>
            <a:r>
              <a:rPr lang="en-US" sz="3200" dirty="0" err="1">
                <a:latin typeface="Arial" panose="020B0604020202020204" pitchFamily="34" charset="0"/>
                <a:cs typeface="Arial" panose="020B0604020202020204" pitchFamily="34" charset="0"/>
              </a:rPr>
              <a:t>verepe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sectis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enda</a:t>
            </a:r>
            <a:r>
              <a:rPr lang="en-US" sz="3200" dirty="0">
                <a:latin typeface="Arial" panose="020B0604020202020204" pitchFamily="34" charset="0"/>
                <a:cs typeface="Arial" panose="020B0604020202020204" pitchFamily="34" charset="0"/>
              </a:rPr>
              <a:t> di </a:t>
            </a:r>
            <a:r>
              <a:rPr lang="en-US" sz="3200" dirty="0" err="1">
                <a:latin typeface="Arial" panose="020B0604020202020204" pitchFamily="34" charset="0"/>
                <a:cs typeface="Arial" panose="020B0604020202020204" pitchFamily="34" charset="0"/>
              </a:rPr>
              <a:t>incto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etusda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delectet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eaque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simusda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ndanimus</a:t>
            </a:r>
            <a:r>
              <a:rPr lang="en-US" sz="3200" dirty="0">
                <a:latin typeface="Arial" panose="020B0604020202020204" pitchFamily="34" charset="0"/>
                <a:cs typeface="Arial" panose="020B0604020202020204" pitchFamily="34" charset="0"/>
              </a:rPr>
              <a:t>, sin </a:t>
            </a:r>
            <a:r>
              <a:rPr lang="en-US" sz="3200" dirty="0" err="1">
                <a:latin typeface="Arial" panose="020B0604020202020204" pitchFamily="34" charset="0"/>
                <a:cs typeface="Arial" panose="020B0604020202020204" pitchFamily="34" charset="0"/>
              </a:rPr>
              <a:t>cori</a:t>
            </a:r>
            <a:r>
              <a:rPr lang="en-US" sz="3200" dirty="0">
                <a:latin typeface="Arial" panose="020B0604020202020204" pitchFamily="34" charset="0"/>
                <a:cs typeface="Arial" panose="020B0604020202020204" pitchFamily="34" charset="0"/>
              </a:rPr>
              <a:t> rem id </a:t>
            </a:r>
            <a:r>
              <a:rPr lang="en-US" sz="3200" dirty="0" err="1">
                <a:latin typeface="Arial" panose="020B0604020202020204" pitchFamily="34" charset="0"/>
                <a:cs typeface="Arial" panose="020B0604020202020204" pitchFamily="34" charset="0"/>
              </a:rPr>
              <a:t>maximillut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hari</a:t>
            </a:r>
            <a:r>
              <a:rPr lang="en-US" sz="3200" dirty="0">
                <a:latin typeface="Arial" panose="020B0604020202020204" pitchFamily="34" charset="0"/>
                <a:cs typeface="Arial" panose="020B0604020202020204" pitchFamily="34" charset="0"/>
              </a:rPr>
              <a:t> con </a:t>
            </a:r>
            <a:r>
              <a:rPr lang="en-US" sz="3200" dirty="0" err="1">
                <a:latin typeface="Arial" panose="020B0604020202020204" pitchFamily="34" charset="0"/>
                <a:cs typeface="Arial" panose="020B0604020202020204" pitchFamily="34" charset="0"/>
              </a:rPr>
              <a:t>ea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quiam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quam</a:t>
            </a:r>
            <a:r>
              <a:rPr lang="en-US" sz="3200" dirty="0">
                <a:latin typeface="Arial" panose="020B0604020202020204" pitchFamily="34" charset="0"/>
                <a:cs typeface="Arial" panose="020B0604020202020204" pitchFamily="34" charset="0"/>
              </a:rPr>
              <a:t> et </a:t>
            </a:r>
            <a:r>
              <a:rPr lang="en-US" sz="3200" dirty="0" err="1">
                <a:latin typeface="Arial" panose="020B0604020202020204" pitchFamily="34" charset="0"/>
                <a:cs typeface="Arial" panose="020B0604020202020204" pitchFamily="34" charset="0"/>
              </a:rPr>
              <a:t>enduci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idunt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corecta</a:t>
            </a:r>
            <a:endParaRPr lang="en-US" sz="3200" dirty="0">
              <a:latin typeface="Arial" panose="020B0604020202020204" pitchFamily="34" charset="0"/>
              <a:cs typeface="Arial" panose="020B0604020202020204" pitchFamily="34" charset="0"/>
            </a:endParaRPr>
          </a:p>
        </p:txBody>
      </p:sp>
      <p:sp>
        <p:nvSpPr>
          <p:cNvPr id="30" name="Rectangle 29">
            <a:extLst>
              <a:ext uri="{FF2B5EF4-FFF2-40B4-BE49-F238E27FC236}">
                <a16:creationId xmlns:a16="http://schemas.microsoft.com/office/drawing/2014/main" id="{AED851E9-E51A-ED49-A61B-057C0BBBC14E}"/>
              </a:ext>
            </a:extLst>
          </p:cNvPr>
          <p:cNvSpPr/>
          <p:nvPr/>
        </p:nvSpPr>
        <p:spPr>
          <a:xfrm>
            <a:off x="1371600" y="18272156"/>
            <a:ext cx="11239500" cy="1404257"/>
          </a:xfrm>
          <a:prstGeom prst="rect">
            <a:avLst/>
          </a:prstGeom>
          <a:solidFill>
            <a:srgbClr val="BF5700"/>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latin typeface="Arial" panose="020B0604020202020204" pitchFamily="34" charset="0"/>
                <a:cs typeface="Arial" panose="020B0604020202020204" pitchFamily="34" charset="0"/>
              </a:rPr>
              <a:t>Research Goal</a:t>
            </a:r>
            <a:endParaRPr lang="en-US" sz="6000" dirty="0">
              <a:latin typeface="Arial" panose="020B0604020202020204" pitchFamily="34" charset="0"/>
              <a:cs typeface="Arial" panose="020B0604020202020204" pitchFamily="34" charset="0"/>
            </a:endParaRPr>
          </a:p>
        </p:txBody>
      </p:sp>
      <p:sp>
        <p:nvSpPr>
          <p:cNvPr id="31" name="TextBox 30">
            <a:extLst>
              <a:ext uri="{FF2B5EF4-FFF2-40B4-BE49-F238E27FC236}">
                <a16:creationId xmlns:a16="http://schemas.microsoft.com/office/drawing/2014/main" id="{C749BD8B-14BE-2241-A82B-B42560239818}"/>
              </a:ext>
            </a:extLst>
          </p:cNvPr>
          <p:cNvSpPr txBox="1"/>
          <p:nvPr/>
        </p:nvSpPr>
        <p:spPr>
          <a:xfrm>
            <a:off x="1371600" y="20133614"/>
            <a:ext cx="11239500" cy="2554545"/>
          </a:xfrm>
          <a:prstGeom prst="rect">
            <a:avLst/>
          </a:prstGeom>
          <a:noFill/>
        </p:spPr>
        <p:txBody>
          <a:bodyPr wrap="square" rtlCol="0">
            <a:spAutoFit/>
          </a:bodyPr>
          <a:lstStyle/>
          <a:p>
            <a:r>
              <a:rPr lang="en-US" sz="3200" dirty="0" err="1">
                <a:latin typeface="Arial" panose="020B0604020202020204" pitchFamily="34" charset="0"/>
                <a:cs typeface="Arial" panose="020B0604020202020204" pitchFamily="34" charset="0"/>
              </a:rPr>
              <a:t>Ugiatempore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evenis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rae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doluptatum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fugiam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earchitiam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tempe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susdam</a:t>
            </a:r>
            <a:r>
              <a:rPr lang="en-US" sz="3200" dirty="0">
                <a:latin typeface="Arial" panose="020B0604020202020204" pitchFamily="34" charset="0"/>
                <a:cs typeface="Arial" panose="020B0604020202020204" pitchFamily="34" charset="0"/>
              </a:rPr>
              <a:t> qui </a:t>
            </a:r>
            <a:r>
              <a:rPr lang="en-US" sz="3200" dirty="0" err="1">
                <a:latin typeface="Arial" panose="020B0604020202020204" pitchFamily="34" charset="0"/>
                <a:cs typeface="Arial" panose="020B0604020202020204" pitchFamily="34" charset="0"/>
              </a:rPr>
              <a:t>asimin</a:t>
            </a:r>
            <a:r>
              <a:rPr lang="en-US" sz="3200" dirty="0">
                <a:latin typeface="Arial" panose="020B0604020202020204" pitchFamily="34" charset="0"/>
                <a:cs typeface="Arial" panose="020B0604020202020204" pitchFamily="34" charset="0"/>
              </a:rPr>
              <a:t> et </a:t>
            </a:r>
            <a:r>
              <a:rPr lang="en-US" sz="3200" dirty="0" err="1">
                <a:latin typeface="Arial" panose="020B0604020202020204" pitchFamily="34" charset="0"/>
                <a:cs typeface="Arial" panose="020B0604020202020204" pitchFamily="34" charset="0"/>
              </a:rPr>
              <a:t>quissequam</a:t>
            </a:r>
            <a:r>
              <a:rPr lang="en-US" sz="3200" dirty="0">
                <a:latin typeface="Arial" panose="020B0604020202020204" pitchFamily="34" charset="0"/>
                <a:cs typeface="Arial" panose="020B0604020202020204" pitchFamily="34" charset="0"/>
              </a:rPr>
              <a:t> la </a:t>
            </a:r>
            <a:r>
              <a:rPr lang="en-US" sz="3200" dirty="0" err="1">
                <a:latin typeface="Arial" panose="020B0604020202020204" pitchFamily="34" charset="0"/>
                <a:cs typeface="Arial" panose="020B0604020202020204" pitchFamily="34" charset="0"/>
              </a:rPr>
              <a:t>ni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ipsunt</a:t>
            </a:r>
            <a:r>
              <a:rPr lang="en-US" sz="3200" dirty="0">
                <a:latin typeface="Arial" panose="020B0604020202020204" pitchFamily="34" charset="0"/>
                <a:cs typeface="Arial" panose="020B0604020202020204" pitchFamily="34" charset="0"/>
              </a:rPr>
              <a:t>.</a:t>
            </a:r>
          </a:p>
          <a:p>
            <a:r>
              <a:rPr lang="en-US" sz="3200" dirty="0">
                <a:latin typeface="Arial" panose="020B0604020202020204" pitchFamily="34" charset="0"/>
                <a:cs typeface="Arial" panose="020B0604020202020204" pitchFamily="34" charset="0"/>
              </a:rPr>
              <a:t>Ditat que a </a:t>
            </a:r>
            <a:r>
              <a:rPr lang="en-US" sz="3200" dirty="0" err="1">
                <a:latin typeface="Arial" panose="020B0604020202020204" pitchFamily="34" charset="0"/>
                <a:cs typeface="Arial" panose="020B0604020202020204" pitchFamily="34" charset="0"/>
              </a:rPr>
              <a:t>quibus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dolutatur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sedit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aliam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apienda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versper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feriti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delia</a:t>
            </a:r>
            <a:r>
              <a:rPr lang="en-US" sz="3200" dirty="0">
                <a:latin typeface="Arial" panose="020B0604020202020204" pitchFamily="34" charset="0"/>
                <a:cs typeface="Arial" panose="020B0604020202020204" pitchFamily="34" charset="0"/>
              </a:rPr>
              <a:t> pa </a:t>
            </a:r>
            <a:r>
              <a:rPr lang="en-US" sz="3200" dirty="0" err="1">
                <a:latin typeface="Arial" panose="020B0604020202020204" pitchFamily="34" charset="0"/>
                <a:cs typeface="Arial" panose="020B0604020202020204" pitchFamily="34" charset="0"/>
              </a:rPr>
              <a:t>dolo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quamus</a:t>
            </a:r>
            <a:r>
              <a:rPr lang="en-US" sz="3200" dirty="0">
                <a:latin typeface="Arial" panose="020B0604020202020204" pitchFamily="34" charset="0"/>
                <a:cs typeface="Arial" panose="020B0604020202020204" pitchFamily="34" charset="0"/>
              </a:rPr>
              <a:t> arum </a:t>
            </a:r>
            <a:r>
              <a:rPr lang="en-US" sz="3200" dirty="0" err="1">
                <a:latin typeface="Arial" panose="020B0604020202020204" pitchFamily="34" charset="0"/>
                <a:cs typeface="Arial" panose="020B0604020202020204" pitchFamily="34" charset="0"/>
              </a:rPr>
              <a:t>es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endellu</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pisquia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aditatur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audam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earupid</a:t>
            </a:r>
            <a:r>
              <a:rPr lang="en-US" sz="3200" dirty="0">
                <a:latin typeface="Arial" panose="020B0604020202020204" pitchFamily="34" charset="0"/>
                <a:cs typeface="Arial" panose="020B0604020202020204" pitchFamily="34" charset="0"/>
              </a:rPr>
              <a:t> quo</a:t>
            </a:r>
          </a:p>
        </p:txBody>
      </p:sp>
      <p:sp>
        <p:nvSpPr>
          <p:cNvPr id="32" name="Rectangle 31">
            <a:extLst>
              <a:ext uri="{FF2B5EF4-FFF2-40B4-BE49-F238E27FC236}">
                <a16:creationId xmlns:a16="http://schemas.microsoft.com/office/drawing/2014/main" id="{5553E91D-E68F-C54B-92D9-D0562FA74226}"/>
              </a:ext>
            </a:extLst>
          </p:cNvPr>
          <p:cNvSpPr/>
          <p:nvPr/>
        </p:nvSpPr>
        <p:spPr>
          <a:xfrm>
            <a:off x="1371600" y="23460528"/>
            <a:ext cx="11239500" cy="1404257"/>
          </a:xfrm>
          <a:prstGeom prst="rect">
            <a:avLst/>
          </a:prstGeom>
          <a:solidFill>
            <a:srgbClr val="BF5700"/>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latin typeface="Arial" panose="020B0604020202020204" pitchFamily="34" charset="0"/>
                <a:cs typeface="Arial" panose="020B0604020202020204" pitchFamily="34" charset="0"/>
              </a:rPr>
              <a:t>Methods</a:t>
            </a:r>
          </a:p>
        </p:txBody>
      </p:sp>
      <p:sp>
        <p:nvSpPr>
          <p:cNvPr id="34" name="Rectangle 33">
            <a:extLst>
              <a:ext uri="{FF2B5EF4-FFF2-40B4-BE49-F238E27FC236}">
                <a16:creationId xmlns:a16="http://schemas.microsoft.com/office/drawing/2014/main" id="{BF1332FF-D8B3-0B41-96D8-0E173A70837B}"/>
              </a:ext>
            </a:extLst>
          </p:cNvPr>
          <p:cNvSpPr/>
          <p:nvPr/>
        </p:nvSpPr>
        <p:spPr>
          <a:xfrm>
            <a:off x="13754100" y="8229600"/>
            <a:ext cx="23660100" cy="1404257"/>
          </a:xfrm>
          <a:prstGeom prst="rect">
            <a:avLst/>
          </a:prstGeom>
          <a:solidFill>
            <a:srgbClr val="BF5700"/>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latin typeface="Arial" panose="020B0604020202020204" pitchFamily="34" charset="0"/>
                <a:cs typeface="Arial" panose="020B0604020202020204" pitchFamily="34" charset="0"/>
              </a:rPr>
              <a:t>Figures and Results</a:t>
            </a:r>
            <a:endParaRPr lang="en-US" sz="6000" dirty="0">
              <a:latin typeface="Arial" panose="020B0604020202020204" pitchFamily="34" charset="0"/>
              <a:cs typeface="Arial" panose="020B0604020202020204" pitchFamily="34" charset="0"/>
            </a:endParaRPr>
          </a:p>
        </p:txBody>
      </p:sp>
      <p:sp>
        <p:nvSpPr>
          <p:cNvPr id="36" name="Rectangle 35">
            <a:extLst>
              <a:ext uri="{FF2B5EF4-FFF2-40B4-BE49-F238E27FC236}">
                <a16:creationId xmlns:a16="http://schemas.microsoft.com/office/drawing/2014/main" id="{21B3CADE-3DDC-5C46-9768-F309F35EA439}"/>
              </a:ext>
            </a:extLst>
          </p:cNvPr>
          <p:cNvSpPr/>
          <p:nvPr/>
        </p:nvSpPr>
        <p:spPr>
          <a:xfrm>
            <a:off x="38557200" y="8229600"/>
            <a:ext cx="11277600" cy="1404257"/>
          </a:xfrm>
          <a:prstGeom prst="rect">
            <a:avLst/>
          </a:prstGeom>
          <a:solidFill>
            <a:srgbClr val="BF5700"/>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latin typeface="Arial" panose="020B0604020202020204" pitchFamily="34" charset="0"/>
                <a:cs typeface="Arial" panose="020B0604020202020204" pitchFamily="34" charset="0"/>
              </a:rPr>
              <a:t>Conclusion</a:t>
            </a:r>
            <a:endParaRPr lang="en-US" sz="6000" dirty="0">
              <a:latin typeface="Arial" panose="020B0604020202020204" pitchFamily="34" charset="0"/>
              <a:cs typeface="Arial" panose="020B0604020202020204" pitchFamily="34" charset="0"/>
            </a:endParaRPr>
          </a:p>
        </p:txBody>
      </p:sp>
      <p:sp>
        <p:nvSpPr>
          <p:cNvPr id="38" name="Rectangle 37">
            <a:extLst>
              <a:ext uri="{FF2B5EF4-FFF2-40B4-BE49-F238E27FC236}">
                <a16:creationId xmlns:a16="http://schemas.microsoft.com/office/drawing/2014/main" id="{4B5464B4-DE44-1A4C-8304-7A19C54B2B9B}"/>
              </a:ext>
            </a:extLst>
          </p:cNvPr>
          <p:cNvSpPr/>
          <p:nvPr/>
        </p:nvSpPr>
        <p:spPr>
          <a:xfrm>
            <a:off x="38557200" y="23460528"/>
            <a:ext cx="11277600" cy="1404257"/>
          </a:xfrm>
          <a:prstGeom prst="rect">
            <a:avLst/>
          </a:prstGeom>
          <a:solidFill>
            <a:srgbClr val="BF5700"/>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latin typeface="Arial" panose="020B0604020202020204" pitchFamily="34" charset="0"/>
                <a:cs typeface="Arial" panose="020B0604020202020204" pitchFamily="34" charset="0"/>
              </a:rPr>
              <a:t>Acknowledgments</a:t>
            </a:r>
            <a:endParaRPr lang="en-US" sz="6000" dirty="0">
              <a:latin typeface="Arial" panose="020B0604020202020204" pitchFamily="34" charset="0"/>
              <a:cs typeface="Arial" panose="020B0604020202020204" pitchFamily="34" charset="0"/>
            </a:endParaRPr>
          </a:p>
        </p:txBody>
      </p:sp>
      <p:sp>
        <p:nvSpPr>
          <p:cNvPr id="39" name="TextBox 38">
            <a:extLst>
              <a:ext uri="{FF2B5EF4-FFF2-40B4-BE49-F238E27FC236}">
                <a16:creationId xmlns:a16="http://schemas.microsoft.com/office/drawing/2014/main" id="{9EC33640-EEE9-834D-A841-8A6950BBE04A}"/>
              </a:ext>
            </a:extLst>
          </p:cNvPr>
          <p:cNvSpPr txBox="1"/>
          <p:nvPr/>
        </p:nvSpPr>
        <p:spPr>
          <a:xfrm>
            <a:off x="38557200" y="25321986"/>
            <a:ext cx="11277600" cy="3539430"/>
          </a:xfrm>
          <a:prstGeom prst="rect">
            <a:avLst/>
          </a:prstGeom>
          <a:noFill/>
        </p:spPr>
        <p:txBody>
          <a:bodyPr wrap="square" rtlCol="0">
            <a:spAutoFit/>
          </a:bodyPr>
          <a:lstStyle/>
          <a:p>
            <a:r>
              <a:rPr lang="en-US" sz="3200" dirty="0" err="1">
                <a:latin typeface="Arial" panose="020B0604020202020204" pitchFamily="34" charset="0"/>
                <a:cs typeface="Arial" panose="020B0604020202020204" pitchFamily="34" charset="0"/>
              </a:rPr>
              <a:t>Vitam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voloria</a:t>
            </a:r>
            <a:r>
              <a:rPr lang="en-US" sz="3200" dirty="0">
                <a:latin typeface="Arial" panose="020B0604020202020204" pitchFamily="34" charset="0"/>
                <a:cs typeface="Arial" panose="020B0604020202020204" pitchFamily="34" charset="0"/>
              </a:rPr>
              <a:t> con et, cum </a:t>
            </a:r>
            <a:r>
              <a:rPr lang="en-US" sz="3200" dirty="0" err="1">
                <a:latin typeface="Arial" panose="020B0604020202020204" pitchFamily="34" charset="0"/>
                <a:cs typeface="Arial" panose="020B0604020202020204" pitchFamily="34" charset="0"/>
              </a:rPr>
              <a:t>laboreium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nam</a:t>
            </a:r>
            <a:r>
              <a:rPr lang="en-US" sz="3200" dirty="0">
                <a:latin typeface="Arial" panose="020B0604020202020204" pitchFamily="34" charset="0"/>
                <a:cs typeface="Arial" panose="020B0604020202020204" pitchFamily="34" charset="0"/>
              </a:rPr>
              <a:t> cum, </a:t>
            </a:r>
            <a:r>
              <a:rPr lang="en-US" sz="3200" dirty="0" err="1">
                <a:latin typeface="Arial" panose="020B0604020202020204" pitchFamily="34" charset="0"/>
                <a:cs typeface="Arial" panose="020B0604020202020204" pitchFamily="34" charset="0"/>
              </a:rPr>
              <a:t>quat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paris</a:t>
            </a:r>
            <a:r>
              <a:rPr lang="en-US" sz="3200" dirty="0">
                <a:latin typeface="Arial" panose="020B0604020202020204" pitchFamily="34" charset="0"/>
                <a:cs typeface="Arial" panose="020B0604020202020204" pitchFamily="34" charset="0"/>
              </a:rPr>
              <a:t> as core </a:t>
            </a:r>
            <a:r>
              <a:rPr lang="en-US" sz="3200" dirty="0" err="1">
                <a:latin typeface="Arial" panose="020B0604020202020204" pitchFamily="34" charset="0"/>
                <a:cs typeface="Arial" panose="020B0604020202020204" pitchFamily="34" charset="0"/>
              </a:rPr>
              <a:t>volorest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sust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exceatur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antio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voluptas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eumquatendit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doluptatet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aut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landignam</a:t>
            </a:r>
            <a:r>
              <a:rPr lang="en-US" sz="3200" dirty="0">
                <a:latin typeface="Arial" panose="020B0604020202020204" pitchFamily="34" charset="0"/>
                <a:cs typeface="Arial" panose="020B0604020202020204" pitchFamily="34" charset="0"/>
              </a:rPr>
              <a:t> que </a:t>
            </a:r>
            <a:r>
              <a:rPr lang="en-US" sz="3200" dirty="0" err="1">
                <a:latin typeface="Arial" panose="020B0604020202020204" pitchFamily="34" charset="0"/>
                <a:cs typeface="Arial" panose="020B0604020202020204" pitchFamily="34" charset="0"/>
              </a:rPr>
              <a:t>lantur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sania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dem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escidit</a:t>
            </a:r>
            <a:r>
              <a:rPr lang="en-US" sz="3200" dirty="0">
                <a:latin typeface="Arial" panose="020B0604020202020204" pitchFamily="34" charset="0"/>
                <a:cs typeface="Arial" panose="020B0604020202020204" pitchFamily="34" charset="0"/>
              </a:rPr>
              <a:t> min </a:t>
            </a:r>
            <a:r>
              <a:rPr lang="en-US" sz="3200" dirty="0" err="1">
                <a:latin typeface="Arial" panose="020B0604020202020204" pitchFamily="34" charset="0"/>
                <a:cs typeface="Arial" panose="020B0604020202020204" pitchFamily="34" charset="0"/>
              </a:rPr>
              <a:t>reruptiaero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velis</a:t>
            </a:r>
            <a:r>
              <a:rPr lang="en-US" sz="3200" dirty="0">
                <a:latin typeface="Arial" panose="020B0604020202020204" pitchFamily="34" charset="0"/>
                <a:cs typeface="Arial" panose="020B0604020202020204" pitchFamily="34" charset="0"/>
              </a:rPr>
              <a:t> maximus </a:t>
            </a:r>
            <a:r>
              <a:rPr lang="en-US" sz="3200" dirty="0" err="1">
                <a:latin typeface="Arial" panose="020B0604020202020204" pitchFamily="34" charset="0"/>
                <a:cs typeface="Arial" panose="020B0604020202020204" pitchFamily="34" charset="0"/>
              </a:rPr>
              <a:t>aut</a:t>
            </a:r>
            <a:r>
              <a:rPr lang="en-US" sz="3200" dirty="0">
                <a:latin typeface="Arial" panose="020B0604020202020204" pitchFamily="34" charset="0"/>
                <a:cs typeface="Arial" panose="020B0604020202020204" pitchFamily="34" charset="0"/>
              </a:rPr>
              <a:t> que </a:t>
            </a:r>
            <a:r>
              <a:rPr lang="en-US" sz="3200" dirty="0" err="1">
                <a:latin typeface="Arial" panose="020B0604020202020204" pitchFamily="34" charset="0"/>
                <a:cs typeface="Arial" panose="020B0604020202020204" pitchFamily="34" charset="0"/>
              </a:rPr>
              <a:t>pe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aliquas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sequidisit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omnient</a:t>
            </a:r>
            <a:r>
              <a:rPr lang="en-US" sz="3200" dirty="0">
                <a:latin typeface="Arial" panose="020B0604020202020204" pitchFamily="34" charset="0"/>
                <a:cs typeface="Arial" panose="020B0604020202020204" pitchFamily="34" charset="0"/>
              </a:rPr>
              <a:t> hit lam </a:t>
            </a:r>
            <a:r>
              <a:rPr lang="en-US" sz="3200" dirty="0" err="1">
                <a:latin typeface="Arial" panose="020B0604020202020204" pitchFamily="34" charset="0"/>
                <a:cs typeface="Arial" panose="020B0604020202020204" pitchFamily="34" charset="0"/>
              </a:rPr>
              <a:t>eicias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modio</a:t>
            </a:r>
            <a:r>
              <a:rPr lang="en-US" sz="3200" dirty="0">
                <a:latin typeface="Arial" panose="020B0604020202020204" pitchFamily="34" charset="0"/>
                <a:cs typeface="Arial" panose="020B0604020202020204" pitchFamily="34" charset="0"/>
              </a:rPr>
              <a:t> con </a:t>
            </a:r>
            <a:r>
              <a:rPr lang="en-US" sz="3200" dirty="0" err="1">
                <a:latin typeface="Arial" panose="020B0604020202020204" pitchFamily="34" charset="0"/>
                <a:cs typeface="Arial" panose="020B0604020202020204" pitchFamily="34" charset="0"/>
              </a:rPr>
              <a:t>nisin</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pediam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ent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cust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accaborit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odio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corehen</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dendae</a:t>
            </a:r>
            <a:r>
              <a:rPr lang="en-US" sz="3200" dirty="0">
                <a:latin typeface="Arial" panose="020B0604020202020204" pitchFamily="34" charset="0"/>
                <a:cs typeface="Arial" panose="020B0604020202020204" pitchFamily="34" charset="0"/>
              </a:rPr>
              <a:t> nonet </a:t>
            </a:r>
            <a:r>
              <a:rPr lang="en-US" sz="3200" dirty="0" err="1">
                <a:latin typeface="Arial" panose="020B0604020202020204" pitchFamily="34" charset="0"/>
                <a:cs typeface="Arial" panose="020B0604020202020204" pitchFamily="34" charset="0"/>
              </a:rPr>
              <a:t>eliquam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aperorepe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autatem</a:t>
            </a:r>
            <a:endParaRPr lang="en-US" sz="3200" dirty="0">
              <a:latin typeface="Arial" panose="020B0604020202020204" pitchFamily="34" charset="0"/>
              <a:cs typeface="Arial" panose="020B0604020202020204" pitchFamily="34" charset="0"/>
            </a:endParaRPr>
          </a:p>
        </p:txBody>
      </p:sp>
      <p:sp>
        <p:nvSpPr>
          <p:cNvPr id="40" name="Rectangle 39">
            <a:extLst>
              <a:ext uri="{FF2B5EF4-FFF2-40B4-BE49-F238E27FC236}">
                <a16:creationId xmlns:a16="http://schemas.microsoft.com/office/drawing/2014/main" id="{96AC576E-DF67-1346-8B23-A276FB195AF9}"/>
              </a:ext>
            </a:extLst>
          </p:cNvPr>
          <p:cNvSpPr/>
          <p:nvPr/>
        </p:nvSpPr>
        <p:spPr>
          <a:xfrm>
            <a:off x="38557200" y="30013728"/>
            <a:ext cx="11277600" cy="1404257"/>
          </a:xfrm>
          <a:prstGeom prst="rect">
            <a:avLst/>
          </a:prstGeom>
          <a:solidFill>
            <a:srgbClr val="BF5700"/>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latin typeface="Arial" panose="020B0604020202020204" pitchFamily="34" charset="0"/>
                <a:cs typeface="Arial" panose="020B0604020202020204" pitchFamily="34" charset="0"/>
              </a:rPr>
              <a:t>References</a:t>
            </a:r>
            <a:endParaRPr lang="en-US" sz="6000" dirty="0">
              <a:latin typeface="Arial" panose="020B0604020202020204" pitchFamily="34" charset="0"/>
              <a:cs typeface="Arial" panose="020B0604020202020204" pitchFamily="34" charset="0"/>
            </a:endParaRPr>
          </a:p>
        </p:txBody>
      </p:sp>
      <p:sp>
        <p:nvSpPr>
          <p:cNvPr id="41" name="TextBox 40">
            <a:extLst>
              <a:ext uri="{FF2B5EF4-FFF2-40B4-BE49-F238E27FC236}">
                <a16:creationId xmlns:a16="http://schemas.microsoft.com/office/drawing/2014/main" id="{D3B14DD9-B7DC-9649-93B5-3E6B59AB53A6}"/>
              </a:ext>
            </a:extLst>
          </p:cNvPr>
          <p:cNvSpPr txBox="1"/>
          <p:nvPr/>
        </p:nvSpPr>
        <p:spPr>
          <a:xfrm>
            <a:off x="38557200" y="31875186"/>
            <a:ext cx="11277600" cy="3539430"/>
          </a:xfrm>
          <a:prstGeom prst="rect">
            <a:avLst/>
          </a:prstGeom>
          <a:noFill/>
        </p:spPr>
        <p:txBody>
          <a:bodyPr wrap="square" rtlCol="0">
            <a:spAutoFit/>
          </a:bodyPr>
          <a:lstStyle/>
          <a:p>
            <a:r>
              <a:rPr lang="en-US" sz="3200" dirty="0" err="1">
                <a:latin typeface="Arial" panose="020B0604020202020204" pitchFamily="34" charset="0"/>
                <a:cs typeface="Arial" panose="020B0604020202020204" pitchFamily="34" charset="0"/>
              </a:rPr>
              <a:t>Vitam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voloria</a:t>
            </a:r>
            <a:r>
              <a:rPr lang="en-US" sz="3200" dirty="0">
                <a:latin typeface="Arial" panose="020B0604020202020204" pitchFamily="34" charset="0"/>
                <a:cs typeface="Arial" panose="020B0604020202020204" pitchFamily="34" charset="0"/>
              </a:rPr>
              <a:t> con et, cum </a:t>
            </a:r>
            <a:r>
              <a:rPr lang="en-US" sz="3200" dirty="0" err="1">
                <a:latin typeface="Arial" panose="020B0604020202020204" pitchFamily="34" charset="0"/>
                <a:cs typeface="Arial" panose="020B0604020202020204" pitchFamily="34" charset="0"/>
              </a:rPr>
              <a:t>laboreium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nam</a:t>
            </a:r>
            <a:r>
              <a:rPr lang="en-US" sz="3200" dirty="0">
                <a:latin typeface="Arial" panose="020B0604020202020204" pitchFamily="34" charset="0"/>
                <a:cs typeface="Arial" panose="020B0604020202020204" pitchFamily="34" charset="0"/>
              </a:rPr>
              <a:t> cum, </a:t>
            </a:r>
            <a:r>
              <a:rPr lang="en-US" sz="3200" dirty="0" err="1">
                <a:latin typeface="Arial" panose="020B0604020202020204" pitchFamily="34" charset="0"/>
                <a:cs typeface="Arial" panose="020B0604020202020204" pitchFamily="34" charset="0"/>
              </a:rPr>
              <a:t>quat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paris</a:t>
            </a:r>
            <a:r>
              <a:rPr lang="en-US" sz="3200" dirty="0">
                <a:latin typeface="Arial" panose="020B0604020202020204" pitchFamily="34" charset="0"/>
                <a:cs typeface="Arial" panose="020B0604020202020204" pitchFamily="34" charset="0"/>
              </a:rPr>
              <a:t> as core </a:t>
            </a:r>
            <a:r>
              <a:rPr lang="en-US" sz="3200" dirty="0" err="1">
                <a:latin typeface="Arial" panose="020B0604020202020204" pitchFamily="34" charset="0"/>
                <a:cs typeface="Arial" panose="020B0604020202020204" pitchFamily="34" charset="0"/>
              </a:rPr>
              <a:t>volorest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sust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exceatur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antio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voluptas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eumquatendit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doluptatet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aut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landignam</a:t>
            </a:r>
            <a:r>
              <a:rPr lang="en-US" sz="3200" dirty="0">
                <a:latin typeface="Arial" panose="020B0604020202020204" pitchFamily="34" charset="0"/>
                <a:cs typeface="Arial" panose="020B0604020202020204" pitchFamily="34" charset="0"/>
              </a:rPr>
              <a:t> que </a:t>
            </a:r>
            <a:r>
              <a:rPr lang="en-US" sz="3200" dirty="0" err="1">
                <a:latin typeface="Arial" panose="020B0604020202020204" pitchFamily="34" charset="0"/>
                <a:cs typeface="Arial" panose="020B0604020202020204" pitchFamily="34" charset="0"/>
              </a:rPr>
              <a:t>lantur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sania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dem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escidit</a:t>
            </a:r>
            <a:r>
              <a:rPr lang="en-US" sz="3200" dirty="0">
                <a:latin typeface="Arial" panose="020B0604020202020204" pitchFamily="34" charset="0"/>
                <a:cs typeface="Arial" panose="020B0604020202020204" pitchFamily="34" charset="0"/>
              </a:rPr>
              <a:t> min </a:t>
            </a:r>
            <a:r>
              <a:rPr lang="en-US" sz="3200" dirty="0" err="1">
                <a:latin typeface="Arial" panose="020B0604020202020204" pitchFamily="34" charset="0"/>
                <a:cs typeface="Arial" panose="020B0604020202020204" pitchFamily="34" charset="0"/>
              </a:rPr>
              <a:t>reruptiaero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velis</a:t>
            </a:r>
            <a:r>
              <a:rPr lang="en-US" sz="3200" dirty="0">
                <a:latin typeface="Arial" panose="020B0604020202020204" pitchFamily="34" charset="0"/>
                <a:cs typeface="Arial" panose="020B0604020202020204" pitchFamily="34" charset="0"/>
              </a:rPr>
              <a:t> maximus </a:t>
            </a:r>
            <a:r>
              <a:rPr lang="en-US" sz="3200" dirty="0" err="1">
                <a:latin typeface="Arial" panose="020B0604020202020204" pitchFamily="34" charset="0"/>
                <a:cs typeface="Arial" panose="020B0604020202020204" pitchFamily="34" charset="0"/>
              </a:rPr>
              <a:t>aut</a:t>
            </a:r>
            <a:r>
              <a:rPr lang="en-US" sz="3200" dirty="0">
                <a:latin typeface="Arial" panose="020B0604020202020204" pitchFamily="34" charset="0"/>
                <a:cs typeface="Arial" panose="020B0604020202020204" pitchFamily="34" charset="0"/>
              </a:rPr>
              <a:t> que </a:t>
            </a:r>
            <a:r>
              <a:rPr lang="en-US" sz="3200" dirty="0" err="1">
                <a:latin typeface="Arial" panose="020B0604020202020204" pitchFamily="34" charset="0"/>
                <a:cs typeface="Arial" panose="020B0604020202020204" pitchFamily="34" charset="0"/>
              </a:rPr>
              <a:t>pe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aliquas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sequidisit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omnient</a:t>
            </a:r>
            <a:r>
              <a:rPr lang="en-US" sz="3200" dirty="0">
                <a:latin typeface="Arial" panose="020B0604020202020204" pitchFamily="34" charset="0"/>
                <a:cs typeface="Arial" panose="020B0604020202020204" pitchFamily="34" charset="0"/>
              </a:rPr>
              <a:t> hit lam </a:t>
            </a:r>
            <a:r>
              <a:rPr lang="en-US" sz="3200" dirty="0" err="1">
                <a:latin typeface="Arial" panose="020B0604020202020204" pitchFamily="34" charset="0"/>
                <a:cs typeface="Arial" panose="020B0604020202020204" pitchFamily="34" charset="0"/>
              </a:rPr>
              <a:t>eicias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modio</a:t>
            </a:r>
            <a:r>
              <a:rPr lang="en-US" sz="3200" dirty="0">
                <a:latin typeface="Arial" panose="020B0604020202020204" pitchFamily="34" charset="0"/>
                <a:cs typeface="Arial" panose="020B0604020202020204" pitchFamily="34" charset="0"/>
              </a:rPr>
              <a:t> con </a:t>
            </a:r>
            <a:r>
              <a:rPr lang="en-US" sz="3200" dirty="0" err="1">
                <a:latin typeface="Arial" panose="020B0604020202020204" pitchFamily="34" charset="0"/>
                <a:cs typeface="Arial" panose="020B0604020202020204" pitchFamily="34" charset="0"/>
              </a:rPr>
              <a:t>nisin</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pediam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ent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cust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accaborit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odio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corehen</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dendae</a:t>
            </a:r>
            <a:r>
              <a:rPr lang="en-US" sz="3200" dirty="0">
                <a:latin typeface="Arial" panose="020B0604020202020204" pitchFamily="34" charset="0"/>
                <a:cs typeface="Arial" panose="020B0604020202020204" pitchFamily="34" charset="0"/>
              </a:rPr>
              <a:t> nonet </a:t>
            </a:r>
            <a:r>
              <a:rPr lang="en-US" sz="3200" dirty="0" err="1">
                <a:latin typeface="Arial" panose="020B0604020202020204" pitchFamily="34" charset="0"/>
                <a:cs typeface="Arial" panose="020B0604020202020204" pitchFamily="34" charset="0"/>
              </a:rPr>
              <a:t>eliquam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aperorepe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autatem</a:t>
            </a:r>
            <a:r>
              <a:rPr lang="en-US" sz="3200" dirty="0">
                <a:latin typeface="Arial" panose="020B0604020202020204" pitchFamily="34" charset="0"/>
                <a:cs typeface="Arial" panose="020B0604020202020204" pitchFamily="34" charset="0"/>
              </a:rPr>
              <a:t> voles </a:t>
            </a:r>
            <a:r>
              <a:rPr lang="en-US" sz="3200" dirty="0" err="1">
                <a:latin typeface="Arial" panose="020B0604020202020204" pitchFamily="34" charset="0"/>
                <a:cs typeface="Arial" panose="020B0604020202020204" pitchFamily="34" charset="0"/>
              </a:rPr>
              <a:t>int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odic</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tem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nis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dolorrum</a:t>
            </a:r>
            <a:r>
              <a:rPr lang="en-US" sz="3200" dirty="0">
                <a:latin typeface="Arial" panose="020B0604020202020204" pitchFamily="34" charset="0"/>
                <a:cs typeface="Arial" panose="020B0604020202020204" pitchFamily="34" charset="0"/>
              </a:rPr>
              <a:t> que cores </a:t>
            </a:r>
            <a:r>
              <a:rPr lang="en-US" sz="3200" dirty="0" err="1">
                <a:latin typeface="Arial" panose="020B0604020202020204" pitchFamily="34" charset="0"/>
                <a:cs typeface="Arial" panose="020B0604020202020204" pitchFamily="34" charset="0"/>
              </a:rPr>
              <a:t>doluptaturi</a:t>
            </a:r>
            <a:endParaRPr lang="en-US" sz="3200" dirty="0">
              <a:latin typeface="Arial" panose="020B0604020202020204" pitchFamily="34" charset="0"/>
              <a:cs typeface="Arial" panose="020B0604020202020204" pitchFamily="34" charset="0"/>
            </a:endParaRPr>
          </a:p>
        </p:txBody>
      </p:sp>
      <p:sp>
        <p:nvSpPr>
          <p:cNvPr id="35" name="TextBox 34">
            <a:extLst>
              <a:ext uri="{FF2B5EF4-FFF2-40B4-BE49-F238E27FC236}">
                <a16:creationId xmlns:a16="http://schemas.microsoft.com/office/drawing/2014/main" id="{B266D283-D8CA-9E4E-85D8-D98880B0BA61}"/>
              </a:ext>
            </a:extLst>
          </p:cNvPr>
          <p:cNvSpPr txBox="1"/>
          <p:nvPr/>
        </p:nvSpPr>
        <p:spPr>
          <a:xfrm>
            <a:off x="1371600" y="25321986"/>
            <a:ext cx="11239500" cy="3046988"/>
          </a:xfrm>
          <a:prstGeom prst="rect">
            <a:avLst/>
          </a:prstGeom>
          <a:noFill/>
        </p:spPr>
        <p:txBody>
          <a:bodyPr wrap="square" rtlCol="0">
            <a:spAutoFit/>
          </a:bodyPr>
          <a:lstStyle/>
          <a:p>
            <a:r>
              <a:rPr lang="en-US" sz="3200" dirty="0">
                <a:latin typeface="Arial" panose="020B0604020202020204" pitchFamily="34" charset="0"/>
                <a:cs typeface="Arial" panose="020B0604020202020204" pitchFamily="34" charset="0"/>
              </a:rPr>
              <a:t>Ga. </a:t>
            </a:r>
            <a:r>
              <a:rPr lang="en-US" sz="3200" dirty="0" err="1">
                <a:latin typeface="Arial" panose="020B0604020202020204" pitchFamily="34" charset="0"/>
                <a:cs typeface="Arial" panose="020B0604020202020204" pitchFamily="34" charset="0"/>
              </a:rPr>
              <a:t>Oviduntusam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exerum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fugitat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quae</a:t>
            </a:r>
            <a:r>
              <a:rPr lang="en-US" sz="3200" dirty="0">
                <a:latin typeface="Arial" panose="020B0604020202020204" pitchFamily="34" charset="0"/>
                <a:cs typeface="Arial" panose="020B0604020202020204" pitchFamily="34" charset="0"/>
              </a:rPr>
              <a:t> el </a:t>
            </a:r>
            <a:r>
              <a:rPr lang="en-US" sz="3200" dirty="0" err="1">
                <a:latin typeface="Arial" panose="020B0604020202020204" pitchFamily="34" charset="0"/>
                <a:cs typeface="Arial" panose="020B0604020202020204" pitchFamily="34" charset="0"/>
              </a:rPr>
              <a:t>exersperum</a:t>
            </a:r>
            <a:r>
              <a:rPr lang="en-US" sz="3200" dirty="0">
                <a:latin typeface="Arial" panose="020B0604020202020204" pitchFamily="34" charset="0"/>
                <a:cs typeface="Arial" panose="020B0604020202020204" pitchFamily="34" charset="0"/>
              </a:rPr>
              <a:t> qui </a:t>
            </a:r>
            <a:r>
              <a:rPr lang="en-US" sz="3200" dirty="0" err="1">
                <a:latin typeface="Arial" panose="020B0604020202020204" pitchFamily="34" charset="0"/>
                <a:cs typeface="Arial" panose="020B0604020202020204" pitchFamily="34" charset="0"/>
              </a:rPr>
              <a:t>corum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sitas</a:t>
            </a:r>
            <a:r>
              <a:rPr lang="en-US" sz="3200" dirty="0">
                <a:latin typeface="Arial" panose="020B0604020202020204" pitchFamily="34" charset="0"/>
                <a:cs typeface="Arial" panose="020B0604020202020204" pitchFamily="34" charset="0"/>
              </a:rPr>
              <a:t> que </a:t>
            </a:r>
            <a:r>
              <a:rPr lang="en-US" sz="3200" dirty="0" err="1">
                <a:latin typeface="Arial" panose="020B0604020202020204" pitchFamily="34" charset="0"/>
                <a:cs typeface="Arial" panose="020B0604020202020204" pitchFamily="34" charset="0"/>
              </a:rPr>
              <a:t>officiat</a:t>
            </a:r>
            <a:r>
              <a:rPr lang="en-US" sz="3200" dirty="0">
                <a:latin typeface="Arial" panose="020B0604020202020204" pitchFamily="34" charset="0"/>
                <a:cs typeface="Arial" panose="020B0604020202020204" pitchFamily="34" charset="0"/>
              </a:rPr>
              <a:t> am el </a:t>
            </a:r>
            <a:r>
              <a:rPr lang="en-US" sz="3200" dirty="0" err="1">
                <a:latin typeface="Arial" panose="020B0604020202020204" pitchFamily="34" charset="0"/>
                <a:cs typeface="Arial" panose="020B0604020202020204" pitchFamily="34" charset="0"/>
              </a:rPr>
              <a:t>inust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dunt</a:t>
            </a:r>
            <a:r>
              <a:rPr lang="en-US" sz="3200" dirty="0">
                <a:latin typeface="Arial" panose="020B0604020202020204" pitchFamily="34" charset="0"/>
                <a:cs typeface="Arial" panose="020B0604020202020204" pitchFamily="34" charset="0"/>
              </a:rPr>
              <a:t> mint </a:t>
            </a:r>
            <a:r>
              <a:rPr lang="en-US" sz="3200" dirty="0" err="1">
                <a:latin typeface="Arial" panose="020B0604020202020204" pitchFamily="34" charset="0"/>
                <a:cs typeface="Arial" panose="020B0604020202020204" pitchFamily="34" charset="0"/>
              </a:rPr>
              <a:t>ut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vel</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il</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mintis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vel</a:t>
            </a:r>
            <a:r>
              <a:rPr lang="en-US" sz="3200" dirty="0">
                <a:latin typeface="Arial" panose="020B0604020202020204" pitchFamily="34" charset="0"/>
                <a:cs typeface="Arial" panose="020B0604020202020204" pitchFamily="34" charset="0"/>
              </a:rPr>
              <a:t> maxim </a:t>
            </a:r>
            <a:r>
              <a:rPr lang="en-US" sz="3200" dirty="0" err="1">
                <a:latin typeface="Arial" panose="020B0604020202020204" pitchFamily="34" charset="0"/>
                <a:cs typeface="Arial" panose="020B0604020202020204" pitchFamily="34" charset="0"/>
              </a:rPr>
              <a:t>dolupiet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aut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quatur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aborem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quiae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explitatur</a:t>
            </a:r>
            <a:r>
              <a:rPr lang="en-US" sz="3200" dirty="0">
                <a:latin typeface="Arial" panose="020B0604020202020204" pitchFamily="34" charset="0"/>
                <a:cs typeface="Arial" panose="020B0604020202020204" pitchFamily="34" charset="0"/>
              </a:rPr>
              <a:t> sum </a:t>
            </a:r>
            <a:r>
              <a:rPr lang="en-US" sz="3200" dirty="0" err="1">
                <a:latin typeface="Arial" panose="020B0604020202020204" pitchFamily="34" charset="0"/>
                <a:cs typeface="Arial" panose="020B0604020202020204" pitchFamily="34" charset="0"/>
              </a:rPr>
              <a:t>venihit</a:t>
            </a:r>
            <a:r>
              <a:rPr lang="en-US" sz="3200" dirty="0">
                <a:latin typeface="Arial" panose="020B0604020202020204" pitchFamily="34" charset="0"/>
                <a:cs typeface="Arial" panose="020B0604020202020204" pitchFamily="34" charset="0"/>
              </a:rPr>
              <a:t> quo con </a:t>
            </a:r>
            <a:r>
              <a:rPr lang="en-US" sz="3200" dirty="0" err="1">
                <a:latin typeface="Arial" panose="020B0604020202020204" pitchFamily="34" charset="0"/>
                <a:cs typeface="Arial" panose="020B0604020202020204" pitchFamily="34" charset="0"/>
              </a:rPr>
              <a:t>cusda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volorum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quia</a:t>
            </a:r>
            <a:r>
              <a:rPr lang="en-US" sz="3200" dirty="0">
                <a:latin typeface="Arial" panose="020B0604020202020204" pitchFamily="34" charset="0"/>
                <a:cs typeface="Arial" panose="020B0604020202020204" pitchFamily="34" charset="0"/>
              </a:rPr>
              <a:t> qui </a:t>
            </a:r>
            <a:r>
              <a:rPr lang="en-US" sz="3200" dirty="0" err="1">
                <a:latin typeface="Arial" panose="020B0604020202020204" pitchFamily="34" charset="0"/>
                <a:cs typeface="Arial" panose="020B0604020202020204" pitchFamily="34" charset="0"/>
              </a:rPr>
              <a:t>conessunt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vel</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nullitae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porunto</a:t>
            </a:r>
            <a:r>
              <a:rPr lang="en-US" sz="3200" dirty="0">
                <a:latin typeface="Arial" panose="020B0604020202020204" pitchFamily="34" charset="0"/>
                <a:cs typeface="Arial" panose="020B0604020202020204" pitchFamily="34" charset="0"/>
              </a:rPr>
              <a:t> mod </a:t>
            </a:r>
            <a:r>
              <a:rPr lang="en-US" sz="3200" dirty="0" err="1">
                <a:latin typeface="Arial" panose="020B0604020202020204" pitchFamily="34" charset="0"/>
                <a:cs typeface="Arial" panose="020B0604020202020204" pitchFamily="34" charset="0"/>
              </a:rPr>
              <a:t>maiorio</a:t>
            </a:r>
            <a:r>
              <a:rPr lang="en-US" sz="3200" dirty="0">
                <a:latin typeface="Arial" panose="020B0604020202020204" pitchFamily="34" charset="0"/>
                <a:cs typeface="Arial" panose="020B0604020202020204" pitchFamily="34" charset="0"/>
              </a:rPr>
              <a:t> ex </a:t>
            </a:r>
            <a:r>
              <a:rPr lang="en-US" sz="3200" dirty="0" err="1">
                <a:latin typeface="Arial" panose="020B0604020202020204" pitchFamily="34" charset="0"/>
                <a:cs typeface="Arial" panose="020B0604020202020204" pitchFamily="34" charset="0"/>
              </a:rPr>
              <a:t>es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dolupis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eum</a:t>
            </a:r>
            <a:endParaRPr lang="en-US" sz="3200" dirty="0">
              <a:latin typeface="Arial" panose="020B0604020202020204" pitchFamily="34" charset="0"/>
              <a:cs typeface="Arial" panose="020B0604020202020204" pitchFamily="34" charset="0"/>
            </a:endParaRPr>
          </a:p>
        </p:txBody>
      </p:sp>
      <p:sp>
        <p:nvSpPr>
          <p:cNvPr id="46" name="TextBox 45">
            <a:extLst>
              <a:ext uri="{FF2B5EF4-FFF2-40B4-BE49-F238E27FC236}">
                <a16:creationId xmlns:a16="http://schemas.microsoft.com/office/drawing/2014/main" id="{58172F54-FDD4-DE4C-9157-4E60CC3E76D7}"/>
              </a:ext>
            </a:extLst>
          </p:cNvPr>
          <p:cNvSpPr txBox="1"/>
          <p:nvPr/>
        </p:nvSpPr>
        <p:spPr>
          <a:xfrm>
            <a:off x="38557200" y="19702879"/>
            <a:ext cx="11277598" cy="2554545"/>
          </a:xfrm>
          <a:prstGeom prst="rect">
            <a:avLst/>
          </a:prstGeom>
          <a:noFill/>
        </p:spPr>
        <p:txBody>
          <a:bodyPr wrap="square" rtlCol="0">
            <a:spAutoFit/>
          </a:bodyPr>
          <a:lstStyle/>
          <a:p>
            <a:r>
              <a:rPr lang="en-US" sz="3200" dirty="0" err="1">
                <a:latin typeface="Arial" panose="020B0604020202020204" pitchFamily="34" charset="0"/>
                <a:cs typeface="Arial" panose="020B0604020202020204" pitchFamily="34" charset="0"/>
              </a:rPr>
              <a:t>Vitam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voloria</a:t>
            </a:r>
            <a:r>
              <a:rPr lang="en-US" sz="3200" dirty="0">
                <a:latin typeface="Arial" panose="020B0604020202020204" pitchFamily="34" charset="0"/>
                <a:cs typeface="Arial" panose="020B0604020202020204" pitchFamily="34" charset="0"/>
              </a:rPr>
              <a:t> con et, cum </a:t>
            </a:r>
            <a:r>
              <a:rPr lang="en-US" sz="3200" dirty="0" err="1">
                <a:latin typeface="Arial" panose="020B0604020202020204" pitchFamily="34" charset="0"/>
                <a:cs typeface="Arial" panose="020B0604020202020204" pitchFamily="34" charset="0"/>
              </a:rPr>
              <a:t>laboreium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nam</a:t>
            </a:r>
            <a:r>
              <a:rPr lang="en-US" sz="3200" dirty="0">
                <a:latin typeface="Arial" panose="020B0604020202020204" pitchFamily="34" charset="0"/>
                <a:cs typeface="Arial" panose="020B0604020202020204" pitchFamily="34" charset="0"/>
              </a:rPr>
              <a:t> cum, </a:t>
            </a:r>
            <a:r>
              <a:rPr lang="en-US" sz="3200" dirty="0" err="1">
                <a:latin typeface="Arial" panose="020B0604020202020204" pitchFamily="34" charset="0"/>
                <a:cs typeface="Arial" panose="020B0604020202020204" pitchFamily="34" charset="0"/>
              </a:rPr>
              <a:t>quat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paris</a:t>
            </a:r>
            <a:r>
              <a:rPr lang="en-US" sz="3200" dirty="0">
                <a:latin typeface="Arial" panose="020B0604020202020204" pitchFamily="34" charset="0"/>
                <a:cs typeface="Arial" panose="020B0604020202020204" pitchFamily="34" charset="0"/>
              </a:rPr>
              <a:t> as core </a:t>
            </a:r>
            <a:r>
              <a:rPr lang="en-US" sz="3200" dirty="0" err="1">
                <a:latin typeface="Arial" panose="020B0604020202020204" pitchFamily="34" charset="0"/>
                <a:cs typeface="Arial" panose="020B0604020202020204" pitchFamily="34" charset="0"/>
              </a:rPr>
              <a:t>volorest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sust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exceatur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antio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voluptas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eumquatendit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doluptatet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aut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landignam</a:t>
            </a:r>
            <a:r>
              <a:rPr lang="en-US" sz="3200" dirty="0">
                <a:latin typeface="Arial" panose="020B0604020202020204" pitchFamily="34" charset="0"/>
                <a:cs typeface="Arial" panose="020B0604020202020204" pitchFamily="34" charset="0"/>
              </a:rPr>
              <a:t> que </a:t>
            </a:r>
            <a:r>
              <a:rPr lang="en-US" sz="3200" dirty="0" err="1">
                <a:latin typeface="Arial" panose="020B0604020202020204" pitchFamily="34" charset="0"/>
                <a:cs typeface="Arial" panose="020B0604020202020204" pitchFamily="34" charset="0"/>
              </a:rPr>
              <a:t>lantur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sania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dem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escidit</a:t>
            </a:r>
            <a:r>
              <a:rPr lang="en-US" sz="3200" dirty="0">
                <a:latin typeface="Arial" panose="020B0604020202020204" pitchFamily="34" charset="0"/>
                <a:cs typeface="Arial" panose="020B0604020202020204" pitchFamily="34" charset="0"/>
              </a:rPr>
              <a:t> min </a:t>
            </a:r>
            <a:r>
              <a:rPr lang="en-US" sz="3200" dirty="0" err="1">
                <a:latin typeface="Arial" panose="020B0604020202020204" pitchFamily="34" charset="0"/>
                <a:cs typeface="Arial" panose="020B0604020202020204" pitchFamily="34" charset="0"/>
              </a:rPr>
              <a:t>reruptiaero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velis</a:t>
            </a:r>
            <a:r>
              <a:rPr lang="en-US" sz="3200" dirty="0">
                <a:latin typeface="Arial" panose="020B0604020202020204" pitchFamily="34" charset="0"/>
                <a:cs typeface="Arial" panose="020B0604020202020204" pitchFamily="34" charset="0"/>
              </a:rPr>
              <a:t> maximus </a:t>
            </a:r>
            <a:r>
              <a:rPr lang="en-US" sz="3200" dirty="0" err="1">
                <a:latin typeface="Arial" panose="020B0604020202020204" pitchFamily="34" charset="0"/>
                <a:cs typeface="Arial" panose="020B0604020202020204" pitchFamily="34" charset="0"/>
              </a:rPr>
              <a:t>aut</a:t>
            </a:r>
            <a:r>
              <a:rPr lang="en-US" sz="3200" dirty="0">
                <a:latin typeface="Arial" panose="020B0604020202020204" pitchFamily="34" charset="0"/>
                <a:cs typeface="Arial" panose="020B0604020202020204" pitchFamily="34" charset="0"/>
              </a:rPr>
              <a:t> que </a:t>
            </a:r>
            <a:r>
              <a:rPr lang="en-US" sz="3200" dirty="0" err="1">
                <a:latin typeface="Arial" panose="020B0604020202020204" pitchFamily="34" charset="0"/>
                <a:cs typeface="Arial" panose="020B0604020202020204" pitchFamily="34" charset="0"/>
              </a:rPr>
              <a:t>pe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aliquas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sequidisit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omnient</a:t>
            </a:r>
            <a:endParaRPr lang="en-US" sz="3200" dirty="0">
              <a:latin typeface="Arial" panose="020B0604020202020204" pitchFamily="34" charset="0"/>
              <a:cs typeface="Arial" panose="020B0604020202020204" pitchFamily="34" charset="0"/>
            </a:endParaRPr>
          </a:p>
        </p:txBody>
      </p:sp>
      <p:sp>
        <p:nvSpPr>
          <p:cNvPr id="48" name="Rectangle 47">
            <a:extLst>
              <a:ext uri="{FF2B5EF4-FFF2-40B4-BE49-F238E27FC236}">
                <a16:creationId xmlns:a16="http://schemas.microsoft.com/office/drawing/2014/main" id="{108C3BE2-8C76-0A4E-8404-CB1DECC96F14}"/>
              </a:ext>
            </a:extLst>
          </p:cNvPr>
          <p:cNvSpPr/>
          <p:nvPr/>
        </p:nvSpPr>
        <p:spPr>
          <a:xfrm>
            <a:off x="13754100" y="30013728"/>
            <a:ext cx="23660100" cy="7019472"/>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latin typeface="Arial" panose="020B0604020202020204" pitchFamily="34" charset="0"/>
                <a:cs typeface="Arial" panose="020B0604020202020204" pitchFamily="34" charset="0"/>
              </a:rPr>
              <a:t>figures</a:t>
            </a:r>
          </a:p>
        </p:txBody>
      </p:sp>
      <p:sp>
        <p:nvSpPr>
          <p:cNvPr id="49" name="TextBox 48">
            <a:extLst>
              <a:ext uri="{FF2B5EF4-FFF2-40B4-BE49-F238E27FC236}">
                <a16:creationId xmlns:a16="http://schemas.microsoft.com/office/drawing/2014/main" id="{EC54CC39-07B7-8C4C-8757-354D483444A0}"/>
              </a:ext>
            </a:extLst>
          </p:cNvPr>
          <p:cNvSpPr txBox="1"/>
          <p:nvPr/>
        </p:nvSpPr>
        <p:spPr>
          <a:xfrm>
            <a:off x="13754100" y="24996970"/>
            <a:ext cx="23660100" cy="4524315"/>
          </a:xfrm>
          <a:prstGeom prst="rect">
            <a:avLst/>
          </a:prstGeom>
          <a:noFill/>
        </p:spPr>
        <p:txBody>
          <a:bodyPr wrap="square" rtlCol="0">
            <a:spAutoFit/>
          </a:bodyPr>
          <a:lstStyle/>
          <a:p>
            <a:r>
              <a:rPr lang="en-US" sz="3200" dirty="0" err="1">
                <a:latin typeface="Arial" panose="020B0604020202020204" pitchFamily="34" charset="0"/>
                <a:cs typeface="Arial" panose="020B0604020202020204" pitchFamily="34" charset="0"/>
              </a:rPr>
              <a:t>Imintem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porro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debitis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itius</a:t>
            </a:r>
            <a:r>
              <a:rPr lang="en-US" sz="3200" dirty="0">
                <a:latin typeface="Arial" panose="020B0604020202020204" pitchFamily="34" charset="0"/>
                <a:cs typeface="Arial" panose="020B0604020202020204" pitchFamily="34" charset="0"/>
              </a:rPr>
              <a:t>, nus id </a:t>
            </a:r>
            <a:r>
              <a:rPr lang="en-US" sz="3200" dirty="0" err="1">
                <a:latin typeface="Arial" panose="020B0604020202020204" pitchFamily="34" charset="0"/>
                <a:cs typeface="Arial" panose="020B0604020202020204" pitchFamily="34" charset="0"/>
              </a:rPr>
              <a:t>quat</a:t>
            </a:r>
            <a:r>
              <a:rPr lang="en-US" sz="3200" dirty="0">
                <a:latin typeface="Arial" panose="020B0604020202020204" pitchFamily="34" charset="0"/>
                <a:cs typeface="Arial" panose="020B0604020202020204" pitchFamily="34" charset="0"/>
              </a:rPr>
              <a:t> animus </a:t>
            </a:r>
            <a:r>
              <a:rPr lang="en-US" sz="3200" dirty="0" err="1">
                <a:latin typeface="Arial" panose="020B0604020202020204" pitchFamily="34" charset="0"/>
                <a:cs typeface="Arial" panose="020B0604020202020204" pitchFamily="34" charset="0"/>
              </a:rPr>
              <a:t>auda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platust</a:t>
            </a:r>
            <a:r>
              <a:rPr lang="en-US" sz="3200" dirty="0">
                <a:latin typeface="Arial" panose="020B0604020202020204" pitchFamily="34" charset="0"/>
                <a:cs typeface="Arial" panose="020B0604020202020204" pitchFamily="34" charset="0"/>
              </a:rPr>
              <a:t> et </a:t>
            </a:r>
            <a:r>
              <a:rPr lang="en-US" sz="3200" dirty="0" err="1">
                <a:latin typeface="Arial" panose="020B0604020202020204" pitchFamily="34" charset="0"/>
                <a:cs typeface="Arial" panose="020B0604020202020204" pitchFamily="34" charset="0"/>
              </a:rPr>
              <a:t>imin</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perovitasped</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ipsus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maios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eume</a:t>
            </a:r>
            <a:r>
              <a:rPr lang="en-US" sz="3200" dirty="0">
                <a:latin typeface="Arial" panose="020B0604020202020204" pitchFamily="34" charset="0"/>
                <a:cs typeface="Arial" panose="020B0604020202020204" pitchFamily="34" charset="0"/>
              </a:rPr>
              <a:t> di </a:t>
            </a:r>
            <a:r>
              <a:rPr lang="en-US" sz="3200" dirty="0" err="1">
                <a:latin typeface="Arial" panose="020B0604020202020204" pitchFamily="34" charset="0"/>
                <a:cs typeface="Arial" panose="020B0604020202020204" pitchFamily="34" charset="0"/>
              </a:rPr>
              <a:t>ut</a:t>
            </a:r>
            <a:r>
              <a:rPr lang="en-US" sz="3200" dirty="0">
                <a:latin typeface="Arial" panose="020B0604020202020204" pitchFamily="34" charset="0"/>
                <a:cs typeface="Arial" panose="020B0604020202020204" pitchFamily="34" charset="0"/>
              </a:rPr>
              <a:t> a </a:t>
            </a:r>
            <a:r>
              <a:rPr lang="en-US" sz="3200" dirty="0" err="1">
                <a:latin typeface="Arial" panose="020B0604020202020204" pitchFamily="34" charset="0"/>
                <a:cs typeface="Arial" panose="020B0604020202020204" pitchFamily="34" charset="0"/>
              </a:rPr>
              <a:t>dolupit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sequam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serio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bea</a:t>
            </a:r>
            <a:r>
              <a:rPr lang="en-US" sz="3200" dirty="0">
                <a:latin typeface="Arial" panose="020B0604020202020204" pitchFamily="34" charset="0"/>
                <a:cs typeface="Arial" panose="020B0604020202020204" pitchFamily="34" charset="0"/>
              </a:rPr>
              <a:t> natis </a:t>
            </a:r>
            <a:r>
              <a:rPr lang="en-US" sz="3200" dirty="0" err="1">
                <a:latin typeface="Arial" panose="020B0604020202020204" pitchFamily="34" charset="0"/>
                <a:cs typeface="Arial" panose="020B0604020202020204" pitchFamily="34" charset="0"/>
              </a:rPr>
              <a:t>dolupta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simperiae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nate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molorum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eati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ulparis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magnieniam</a:t>
            </a:r>
            <a:r>
              <a:rPr lang="en-US" sz="3200" dirty="0">
                <a:latin typeface="Arial" panose="020B0604020202020204" pitchFamily="34" charset="0"/>
                <a:cs typeface="Arial" panose="020B0604020202020204" pitchFamily="34" charset="0"/>
              </a:rPr>
              <a:t>, to </a:t>
            </a:r>
            <a:r>
              <a:rPr lang="en-US" sz="3200" dirty="0" err="1">
                <a:latin typeface="Arial" panose="020B0604020202020204" pitchFamily="34" charset="0"/>
                <a:cs typeface="Arial" panose="020B0604020202020204" pitchFamily="34" charset="0"/>
              </a:rPr>
              <a:t>intotatur</a:t>
            </a:r>
            <a:r>
              <a:rPr lang="en-US" sz="3200" dirty="0">
                <a:latin typeface="Arial" panose="020B0604020202020204" pitchFamily="34" charset="0"/>
                <a:cs typeface="Arial" panose="020B0604020202020204" pitchFamily="34" charset="0"/>
              </a:rPr>
              <a:t>?</a:t>
            </a:r>
          </a:p>
          <a:p>
            <a:r>
              <a:rPr lang="en-US" sz="3200" dirty="0" err="1">
                <a:latin typeface="Arial" panose="020B0604020202020204" pitchFamily="34" charset="0"/>
                <a:cs typeface="Arial" panose="020B0604020202020204" pitchFamily="34" charset="0"/>
              </a:rPr>
              <a:t>Sunto</a:t>
            </a:r>
            <a:r>
              <a:rPr lang="en-US" sz="3200" dirty="0">
                <a:latin typeface="Arial" panose="020B0604020202020204" pitchFamily="34" charset="0"/>
                <a:cs typeface="Arial" panose="020B0604020202020204" pitchFamily="34" charset="0"/>
              </a:rPr>
              <a:t> into </a:t>
            </a:r>
            <a:r>
              <a:rPr lang="en-US" sz="3200" dirty="0" err="1">
                <a:latin typeface="Arial" panose="020B0604020202020204" pitchFamily="34" charset="0"/>
                <a:cs typeface="Arial" panose="020B0604020202020204" pitchFamily="34" charset="0"/>
              </a:rPr>
              <a:t>temperi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aturerum</a:t>
            </a:r>
            <a:r>
              <a:rPr lang="en-US" sz="3200" dirty="0">
                <a:latin typeface="Arial" panose="020B0604020202020204" pitchFamily="34" charset="0"/>
                <a:cs typeface="Arial" panose="020B0604020202020204" pitchFamily="34" charset="0"/>
              </a:rPr>
              <a:t> et </a:t>
            </a:r>
            <a:r>
              <a:rPr lang="en-US" sz="3200" dirty="0" err="1">
                <a:latin typeface="Arial" panose="020B0604020202020204" pitchFamily="34" charset="0"/>
                <a:cs typeface="Arial" panose="020B0604020202020204" pitchFamily="34" charset="0"/>
              </a:rPr>
              <a:t>identio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nsectatem</a:t>
            </a:r>
            <a:r>
              <a:rPr lang="en-US" sz="3200" dirty="0">
                <a:latin typeface="Arial" panose="020B0604020202020204" pitchFamily="34" charset="0"/>
                <a:cs typeface="Arial" panose="020B0604020202020204" pitchFamily="34" charset="0"/>
              </a:rPr>
              <a:t> quo </a:t>
            </a:r>
            <a:r>
              <a:rPr lang="en-US" sz="3200" dirty="0" err="1">
                <a:latin typeface="Arial" panose="020B0604020202020204" pitchFamily="34" charset="0"/>
                <a:cs typeface="Arial" panose="020B0604020202020204" pitchFamily="34" charset="0"/>
              </a:rPr>
              <a:t>dolorum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fuga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Itiatur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vendus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quodis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reria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volupienis</a:t>
            </a:r>
            <a:r>
              <a:rPr lang="en-US" sz="3200" dirty="0">
                <a:latin typeface="Arial" panose="020B0604020202020204" pitchFamily="34" charset="0"/>
                <a:cs typeface="Arial" panose="020B0604020202020204" pitchFamily="34" charset="0"/>
              </a:rPr>
              <a:t> con </a:t>
            </a:r>
            <a:r>
              <a:rPr lang="en-US" sz="3200" dirty="0" err="1">
                <a:latin typeface="Arial" panose="020B0604020202020204" pitchFamily="34" charset="0"/>
                <a:cs typeface="Arial" panose="020B0604020202020204" pitchFamily="34" charset="0"/>
              </a:rPr>
              <a:t>posto</a:t>
            </a:r>
            <a:r>
              <a:rPr lang="en-US" sz="3200" dirty="0">
                <a:latin typeface="Arial" panose="020B0604020202020204" pitchFamily="34" charset="0"/>
                <a:cs typeface="Arial" panose="020B0604020202020204" pitchFamily="34" charset="0"/>
              </a:rPr>
              <a:t> dolor </a:t>
            </a:r>
            <a:r>
              <a:rPr lang="en-US" sz="3200" dirty="0" err="1">
                <a:latin typeface="Arial" panose="020B0604020202020204" pitchFamily="34" charset="0"/>
                <a:cs typeface="Arial" panose="020B0604020202020204" pitchFamily="34" charset="0"/>
              </a:rPr>
              <a:t>sam</a:t>
            </a:r>
            <a:r>
              <a:rPr lang="en-US" sz="3200" dirty="0">
                <a:latin typeface="Arial" panose="020B0604020202020204" pitchFamily="34" charset="0"/>
                <a:cs typeface="Arial" panose="020B0604020202020204" pitchFamily="34" charset="0"/>
              </a:rPr>
              <a:t> debit </a:t>
            </a:r>
            <a:r>
              <a:rPr lang="en-US" sz="3200" dirty="0" err="1">
                <a:latin typeface="Arial" panose="020B0604020202020204" pitchFamily="34" charset="0"/>
                <a:cs typeface="Arial" panose="020B0604020202020204" pitchFamily="34" charset="0"/>
              </a:rPr>
              <a:t>experumet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odit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ut</a:t>
            </a:r>
            <a:r>
              <a:rPr lang="en-US" sz="3200" dirty="0">
                <a:latin typeface="Arial" panose="020B0604020202020204" pitchFamily="34" charset="0"/>
                <a:cs typeface="Arial" panose="020B0604020202020204" pitchFamily="34" charset="0"/>
              </a:rPr>
              <a:t> id </a:t>
            </a:r>
            <a:r>
              <a:rPr lang="en-US" sz="3200" dirty="0" err="1">
                <a:latin typeface="Arial" panose="020B0604020202020204" pitchFamily="34" charset="0"/>
                <a:cs typeface="Arial" panose="020B0604020202020204" pitchFamily="34" charset="0"/>
              </a:rPr>
              <a:t>molorrum</a:t>
            </a:r>
            <a:r>
              <a:rPr lang="en-US" sz="3200" dirty="0">
                <a:latin typeface="Arial" panose="020B0604020202020204" pitchFamily="34" charset="0"/>
                <a:cs typeface="Arial" panose="020B0604020202020204" pitchFamily="34" charset="0"/>
              </a:rPr>
              <a:t> que </a:t>
            </a:r>
            <a:r>
              <a:rPr lang="en-US" sz="3200" dirty="0" err="1">
                <a:latin typeface="Arial" panose="020B0604020202020204" pitchFamily="34" charset="0"/>
                <a:cs typeface="Arial" panose="020B0604020202020204" pitchFamily="34" charset="0"/>
              </a:rPr>
              <a:t>quam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fuga</a:t>
            </a:r>
            <a:r>
              <a:rPr lang="en-US" sz="3200" dirty="0">
                <a:latin typeface="Arial" panose="020B0604020202020204" pitchFamily="34" charset="0"/>
                <a:cs typeface="Arial" panose="020B0604020202020204" pitchFamily="34" charset="0"/>
              </a:rPr>
              <a:t>. Et </a:t>
            </a:r>
            <a:r>
              <a:rPr lang="en-US" sz="3200" dirty="0" err="1">
                <a:latin typeface="Arial" panose="020B0604020202020204" pitchFamily="34" charset="0"/>
                <a:cs typeface="Arial" panose="020B0604020202020204" pitchFamily="34" charset="0"/>
              </a:rPr>
              <a:t>volorioraes</a:t>
            </a:r>
            <a:r>
              <a:rPr lang="en-US" sz="3200" dirty="0">
                <a:latin typeface="Arial" panose="020B0604020202020204" pitchFamily="34" charset="0"/>
                <a:cs typeface="Arial" panose="020B0604020202020204" pitchFamily="34" charset="0"/>
              </a:rPr>
              <a:t> alit, que </a:t>
            </a:r>
            <a:r>
              <a:rPr lang="en-US" sz="3200" dirty="0" err="1">
                <a:latin typeface="Arial" panose="020B0604020202020204" pitchFamily="34" charset="0"/>
                <a:cs typeface="Arial" panose="020B0604020202020204" pitchFamily="34" charset="0"/>
              </a:rPr>
              <a:t>plitati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onemporro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entorio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rumendi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simenimus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mossimus</a:t>
            </a:r>
            <a:r>
              <a:rPr lang="en-US" sz="3200" dirty="0">
                <a:latin typeface="Arial" panose="020B0604020202020204" pitchFamily="34" charset="0"/>
                <a:cs typeface="Arial" panose="020B0604020202020204" pitchFamily="34" charset="0"/>
              </a:rPr>
              <a:t> re </a:t>
            </a:r>
            <a:r>
              <a:rPr lang="en-US" sz="3200" dirty="0" err="1">
                <a:latin typeface="Arial" panose="020B0604020202020204" pitchFamily="34" charset="0"/>
                <a:cs typeface="Arial" panose="020B0604020202020204" pitchFamily="34" charset="0"/>
              </a:rPr>
              <a:t>officit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officae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volorem</a:t>
            </a:r>
            <a:r>
              <a:rPr lang="en-US" sz="3200" dirty="0">
                <a:latin typeface="Arial" panose="020B0604020202020204" pitchFamily="34" charset="0"/>
                <a:cs typeface="Arial" panose="020B0604020202020204" pitchFamily="34" charset="0"/>
              </a:rPr>
              <a:t> et </a:t>
            </a:r>
            <a:r>
              <a:rPr lang="en-US" sz="3200" dirty="0" err="1">
                <a:latin typeface="Arial" panose="020B0604020202020204" pitchFamily="34" charset="0"/>
                <a:cs typeface="Arial" panose="020B0604020202020204" pitchFamily="34" charset="0"/>
              </a:rPr>
              <a:t>optae</a:t>
            </a:r>
            <a:r>
              <a:rPr lang="en-US" sz="3200" dirty="0">
                <a:latin typeface="Arial" panose="020B0604020202020204" pitchFamily="34" charset="0"/>
                <a:cs typeface="Arial" panose="020B0604020202020204" pitchFamily="34" charset="0"/>
              </a:rPr>
              <a:t>. Ut </a:t>
            </a:r>
            <a:r>
              <a:rPr lang="en-US" sz="3200" dirty="0" err="1">
                <a:latin typeface="Arial" panose="020B0604020202020204" pitchFamily="34" charset="0"/>
                <a:cs typeface="Arial" panose="020B0604020202020204" pitchFamily="34" charset="0"/>
              </a:rPr>
              <a:t>ipsam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esto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temquas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dolores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sitiandi</a:t>
            </a:r>
            <a:r>
              <a:rPr lang="en-US" sz="3200" dirty="0">
                <a:latin typeface="Arial" panose="020B0604020202020204" pitchFamily="34" charset="0"/>
                <a:cs typeface="Arial" panose="020B0604020202020204" pitchFamily="34" charset="0"/>
              </a:rPr>
              <a:t> arum </a:t>
            </a:r>
            <a:r>
              <a:rPr lang="en-US" sz="3200" dirty="0" err="1">
                <a:latin typeface="Arial" panose="020B0604020202020204" pitchFamily="34" charset="0"/>
                <a:cs typeface="Arial" panose="020B0604020202020204" pitchFamily="34" charset="0"/>
              </a:rPr>
              <a:t>ipicien</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debisimus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doluptatius</a:t>
            </a:r>
            <a:r>
              <a:rPr lang="en-US" sz="3200" dirty="0">
                <a:latin typeface="Arial" panose="020B0604020202020204" pitchFamily="34" charset="0"/>
                <a:cs typeface="Arial" panose="020B0604020202020204" pitchFamily="34" charset="0"/>
              </a:rPr>
              <a:t>.</a:t>
            </a:r>
          </a:p>
          <a:p>
            <a:r>
              <a:rPr lang="en-US" sz="3200" dirty="0">
                <a:latin typeface="Arial" panose="020B0604020202020204" pitchFamily="34" charset="0"/>
                <a:cs typeface="Arial" panose="020B0604020202020204" pitchFamily="34" charset="0"/>
              </a:rPr>
              <a:t>As </a:t>
            </a:r>
            <a:r>
              <a:rPr lang="en-US" sz="3200" dirty="0" err="1">
                <a:latin typeface="Arial" panose="020B0604020202020204" pitchFamily="34" charset="0"/>
                <a:cs typeface="Arial" panose="020B0604020202020204" pitchFamily="34" charset="0"/>
              </a:rPr>
              <a:t>verepe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sectis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enda</a:t>
            </a:r>
            <a:r>
              <a:rPr lang="en-US" sz="3200" dirty="0">
                <a:latin typeface="Arial" panose="020B0604020202020204" pitchFamily="34" charset="0"/>
                <a:cs typeface="Arial" panose="020B0604020202020204" pitchFamily="34" charset="0"/>
              </a:rPr>
              <a:t> di </a:t>
            </a:r>
            <a:r>
              <a:rPr lang="en-US" sz="3200" dirty="0" err="1">
                <a:latin typeface="Arial" panose="020B0604020202020204" pitchFamily="34" charset="0"/>
                <a:cs typeface="Arial" panose="020B0604020202020204" pitchFamily="34" charset="0"/>
              </a:rPr>
              <a:t>incto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etusda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delectet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eaque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simusda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ndanimus</a:t>
            </a:r>
            <a:r>
              <a:rPr lang="en-US" sz="3200" dirty="0">
                <a:latin typeface="Arial" panose="020B0604020202020204" pitchFamily="34" charset="0"/>
                <a:cs typeface="Arial" panose="020B0604020202020204" pitchFamily="34" charset="0"/>
              </a:rPr>
              <a:t>, sin </a:t>
            </a:r>
            <a:r>
              <a:rPr lang="en-US" sz="3200" dirty="0" err="1">
                <a:latin typeface="Arial" panose="020B0604020202020204" pitchFamily="34" charset="0"/>
                <a:cs typeface="Arial" panose="020B0604020202020204" pitchFamily="34" charset="0"/>
              </a:rPr>
              <a:t>cori</a:t>
            </a:r>
            <a:r>
              <a:rPr lang="en-US" sz="3200" dirty="0">
                <a:latin typeface="Arial" panose="020B0604020202020204" pitchFamily="34" charset="0"/>
                <a:cs typeface="Arial" panose="020B0604020202020204" pitchFamily="34" charset="0"/>
              </a:rPr>
              <a:t> rem id </a:t>
            </a:r>
            <a:r>
              <a:rPr lang="en-US" sz="3200" dirty="0" err="1">
                <a:latin typeface="Arial" panose="020B0604020202020204" pitchFamily="34" charset="0"/>
                <a:cs typeface="Arial" panose="020B0604020202020204" pitchFamily="34" charset="0"/>
              </a:rPr>
              <a:t>maximillut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hari</a:t>
            </a:r>
            <a:r>
              <a:rPr lang="en-US" sz="3200" dirty="0">
                <a:latin typeface="Arial" panose="020B0604020202020204" pitchFamily="34" charset="0"/>
                <a:cs typeface="Arial" panose="020B0604020202020204" pitchFamily="34" charset="0"/>
              </a:rPr>
              <a:t> con </a:t>
            </a:r>
            <a:r>
              <a:rPr lang="en-US" sz="3200" dirty="0" err="1">
                <a:latin typeface="Arial" panose="020B0604020202020204" pitchFamily="34" charset="0"/>
                <a:cs typeface="Arial" panose="020B0604020202020204" pitchFamily="34" charset="0"/>
              </a:rPr>
              <a:t>ea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quiam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quam</a:t>
            </a:r>
            <a:r>
              <a:rPr lang="en-US" sz="3200" dirty="0">
                <a:latin typeface="Arial" panose="020B0604020202020204" pitchFamily="34" charset="0"/>
                <a:cs typeface="Arial" panose="020B0604020202020204" pitchFamily="34" charset="0"/>
              </a:rPr>
              <a:t> et </a:t>
            </a:r>
            <a:r>
              <a:rPr lang="en-US" sz="3200" dirty="0" err="1">
                <a:latin typeface="Arial" panose="020B0604020202020204" pitchFamily="34" charset="0"/>
                <a:cs typeface="Arial" panose="020B0604020202020204" pitchFamily="34" charset="0"/>
              </a:rPr>
              <a:t>enduci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idunt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corecta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alicimp</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oriaeperum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iusaeped</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unt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quis</a:t>
            </a:r>
            <a:r>
              <a:rPr lang="en-US" sz="3200" dirty="0">
                <a:latin typeface="Arial" panose="020B0604020202020204" pitchFamily="34" charset="0"/>
                <a:cs typeface="Arial" panose="020B0604020202020204" pitchFamily="34" charset="0"/>
              </a:rPr>
              <a:t> et </a:t>
            </a:r>
            <a:r>
              <a:rPr lang="en-US" sz="3200" dirty="0" err="1">
                <a:latin typeface="Arial" panose="020B0604020202020204" pitchFamily="34" charset="0"/>
                <a:cs typeface="Arial" panose="020B0604020202020204" pitchFamily="34" charset="0"/>
              </a:rPr>
              <a:t>ut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abor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ame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alis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utatur</a:t>
            </a:r>
            <a:r>
              <a:rPr lang="en-US" sz="3200" dirty="0">
                <a:latin typeface="Arial" panose="020B0604020202020204" pitchFamily="34" charset="0"/>
                <a:cs typeface="Arial" panose="020B0604020202020204" pitchFamily="34" charset="0"/>
              </a:rPr>
              <a:t> as </a:t>
            </a:r>
            <a:r>
              <a:rPr lang="en-US" sz="3200" dirty="0" err="1">
                <a:latin typeface="Arial" panose="020B0604020202020204" pitchFamily="34" charset="0"/>
                <a:cs typeface="Arial" panose="020B0604020202020204" pitchFamily="34" charset="0"/>
              </a:rPr>
              <a:t>senet</a:t>
            </a:r>
            <a:r>
              <a:rPr lang="en-US" sz="3200" dirty="0">
                <a:latin typeface="Arial" panose="020B0604020202020204" pitchFamily="34" charset="0"/>
                <a:cs typeface="Arial" panose="020B0604020202020204" pitchFamily="34" charset="0"/>
              </a:rPr>
              <a:t> a </a:t>
            </a:r>
            <a:r>
              <a:rPr lang="en-US" sz="3200" dirty="0" err="1">
                <a:latin typeface="Arial" panose="020B0604020202020204" pitchFamily="34" charset="0"/>
                <a:cs typeface="Arial" panose="020B0604020202020204" pitchFamily="34" charset="0"/>
              </a:rPr>
              <a:t>quibus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dolutatur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sedit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aliam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apienda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versper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feriti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delia</a:t>
            </a:r>
            <a:r>
              <a:rPr lang="en-US" sz="3200" dirty="0">
                <a:latin typeface="Arial" panose="020B0604020202020204" pitchFamily="34" charset="0"/>
                <a:cs typeface="Arial" panose="020B0604020202020204" pitchFamily="34" charset="0"/>
              </a:rPr>
              <a:t> pa </a:t>
            </a:r>
            <a:r>
              <a:rPr lang="en-US" sz="3200" dirty="0" err="1">
                <a:latin typeface="Arial" panose="020B0604020202020204" pitchFamily="34" charset="0"/>
                <a:cs typeface="Arial" panose="020B0604020202020204" pitchFamily="34" charset="0"/>
              </a:rPr>
              <a:t>dolo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quamus</a:t>
            </a:r>
            <a:r>
              <a:rPr lang="en-US" sz="3200" dirty="0">
                <a:latin typeface="Arial" panose="020B0604020202020204" pitchFamily="34" charset="0"/>
                <a:cs typeface="Arial" panose="020B0604020202020204" pitchFamily="34" charset="0"/>
              </a:rPr>
              <a:t> arum </a:t>
            </a:r>
            <a:r>
              <a:rPr lang="en-US" sz="3200" dirty="0" err="1">
                <a:latin typeface="Arial" panose="020B0604020202020204" pitchFamily="34" charset="0"/>
                <a:cs typeface="Arial" panose="020B0604020202020204" pitchFamily="34" charset="0"/>
              </a:rPr>
              <a:t>es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endellu</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pisquia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aditatur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audam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earupid</a:t>
            </a:r>
            <a:r>
              <a:rPr lang="en-US" sz="3200" dirty="0">
                <a:latin typeface="Arial" panose="020B0604020202020204" pitchFamily="34" charset="0"/>
                <a:cs typeface="Arial" panose="020B0604020202020204" pitchFamily="34" charset="0"/>
              </a:rPr>
              <a:t> quo </a:t>
            </a:r>
            <a:r>
              <a:rPr lang="en-US" sz="3200" dirty="0" err="1">
                <a:latin typeface="Arial" panose="020B0604020202020204" pitchFamily="34" charset="0"/>
                <a:cs typeface="Arial" panose="020B0604020202020204" pitchFamily="34" charset="0"/>
              </a:rPr>
              <a:t>quunt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odigniscil</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earum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verios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nonsequam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duciis</a:t>
            </a:r>
            <a:r>
              <a:rPr lang="en-US" sz="3200" dirty="0">
                <a:latin typeface="Arial" panose="020B0604020202020204" pitchFamily="34" charset="0"/>
                <a:cs typeface="Arial" panose="020B0604020202020204" pitchFamily="34" charset="0"/>
              </a:rPr>
              <a:t> et</a:t>
            </a:r>
          </a:p>
        </p:txBody>
      </p:sp>
      <p:sp>
        <p:nvSpPr>
          <p:cNvPr id="50" name="Rectangle 49">
            <a:extLst>
              <a:ext uri="{FF2B5EF4-FFF2-40B4-BE49-F238E27FC236}">
                <a16:creationId xmlns:a16="http://schemas.microsoft.com/office/drawing/2014/main" id="{57200143-6EC8-834A-8987-3EBB1D7A55FA}"/>
              </a:ext>
            </a:extLst>
          </p:cNvPr>
          <p:cNvSpPr/>
          <p:nvPr/>
        </p:nvSpPr>
        <p:spPr>
          <a:xfrm>
            <a:off x="1371599" y="28861416"/>
            <a:ext cx="11239499" cy="817178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latin typeface="Arial" panose="020B0604020202020204" pitchFamily="34" charset="0"/>
                <a:cs typeface="Arial" panose="020B0604020202020204" pitchFamily="34" charset="0"/>
              </a:rPr>
              <a:t>figures</a:t>
            </a:r>
          </a:p>
        </p:txBody>
      </p:sp>
      <p:sp>
        <p:nvSpPr>
          <p:cNvPr id="53" name="Rectangle 52">
            <a:extLst>
              <a:ext uri="{FF2B5EF4-FFF2-40B4-BE49-F238E27FC236}">
                <a16:creationId xmlns:a16="http://schemas.microsoft.com/office/drawing/2014/main" id="{49830C13-C2CA-C547-ACCB-8914D593A4DD}"/>
              </a:ext>
            </a:extLst>
          </p:cNvPr>
          <p:cNvSpPr/>
          <p:nvPr/>
        </p:nvSpPr>
        <p:spPr>
          <a:xfrm>
            <a:off x="13754100" y="10091059"/>
            <a:ext cx="23660100" cy="927006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latin typeface="Arial" panose="020B0604020202020204" pitchFamily="34" charset="0"/>
                <a:cs typeface="Arial" panose="020B0604020202020204" pitchFamily="34" charset="0"/>
              </a:rPr>
              <a:t>figures</a:t>
            </a:r>
          </a:p>
        </p:txBody>
      </p:sp>
      <p:sp>
        <p:nvSpPr>
          <p:cNvPr id="54" name="Rectangle 53">
            <a:extLst>
              <a:ext uri="{FF2B5EF4-FFF2-40B4-BE49-F238E27FC236}">
                <a16:creationId xmlns:a16="http://schemas.microsoft.com/office/drawing/2014/main" id="{FBA4FE71-6D5D-5F40-B936-014A57BFCF5F}"/>
              </a:ext>
            </a:extLst>
          </p:cNvPr>
          <p:cNvSpPr/>
          <p:nvPr/>
        </p:nvSpPr>
        <p:spPr>
          <a:xfrm>
            <a:off x="38557199" y="10091058"/>
            <a:ext cx="11277599" cy="927006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latin typeface="Arial" panose="020B0604020202020204" pitchFamily="34" charset="0"/>
                <a:cs typeface="Arial" panose="020B0604020202020204" pitchFamily="34" charset="0"/>
              </a:rPr>
              <a:t>figures</a:t>
            </a:r>
          </a:p>
        </p:txBody>
      </p:sp>
      <p:sp>
        <p:nvSpPr>
          <p:cNvPr id="33" name="TextBox 32">
            <a:extLst>
              <a:ext uri="{FF2B5EF4-FFF2-40B4-BE49-F238E27FC236}">
                <a16:creationId xmlns:a16="http://schemas.microsoft.com/office/drawing/2014/main" id="{0ED7AA2B-70C0-FA48-81E5-1005C56A1DE9}"/>
              </a:ext>
            </a:extLst>
          </p:cNvPr>
          <p:cNvSpPr txBox="1"/>
          <p:nvPr/>
        </p:nvSpPr>
        <p:spPr>
          <a:xfrm>
            <a:off x="1371600" y="1016000"/>
            <a:ext cx="33223200" cy="3323987"/>
          </a:xfrm>
          <a:prstGeom prst="rect">
            <a:avLst/>
          </a:prstGeom>
          <a:noFill/>
        </p:spPr>
        <p:txBody>
          <a:bodyPr wrap="square" rtlCol="0">
            <a:spAutoFit/>
          </a:bodyPr>
          <a:lstStyle/>
          <a:p>
            <a:r>
              <a:rPr lang="en-US" sz="10500" b="1" dirty="0">
                <a:latin typeface="Arial" panose="020B0604020202020204" pitchFamily="34" charset="0"/>
                <a:cs typeface="Arial" panose="020B0604020202020204" pitchFamily="34" charset="0"/>
              </a:rPr>
              <a:t>Classifying High-Redshift Galaxies from the HETDEX Survey Using Machine Learning</a:t>
            </a:r>
          </a:p>
        </p:txBody>
      </p:sp>
      <p:sp>
        <p:nvSpPr>
          <p:cNvPr id="37" name="TextBox 36">
            <a:extLst>
              <a:ext uri="{FF2B5EF4-FFF2-40B4-BE49-F238E27FC236}">
                <a16:creationId xmlns:a16="http://schemas.microsoft.com/office/drawing/2014/main" id="{C031AAC1-FB4A-3A4D-AF2A-5F401A410891}"/>
              </a:ext>
            </a:extLst>
          </p:cNvPr>
          <p:cNvSpPr txBox="1"/>
          <p:nvPr/>
        </p:nvSpPr>
        <p:spPr>
          <a:xfrm>
            <a:off x="1371600" y="4788515"/>
            <a:ext cx="31851600" cy="2308324"/>
          </a:xfrm>
          <a:prstGeom prst="rect">
            <a:avLst/>
          </a:prstGeom>
          <a:noFill/>
        </p:spPr>
        <p:txBody>
          <a:bodyPr wrap="square" rtlCol="0">
            <a:spAutoFit/>
          </a:bodyPr>
          <a:lstStyle/>
          <a:p>
            <a:r>
              <a:rPr lang="en-US" sz="4800" dirty="0">
                <a:latin typeface="Arial" panose="020B0604020202020204" pitchFamily="34" charset="0"/>
                <a:cs typeface="Arial" panose="020B0604020202020204" pitchFamily="34" charset="0"/>
              </a:rPr>
              <a:t>[AUTHORS LINE] </a:t>
            </a:r>
            <a:r>
              <a:rPr lang="en-US" sz="4800" dirty="0" err="1">
                <a:latin typeface="Arial" panose="020B0604020202020204" pitchFamily="34" charset="0"/>
                <a:cs typeface="Arial" panose="020B0604020202020204" pitchFamily="34" charset="0"/>
              </a:rPr>
              <a:t>Firstname</a:t>
            </a:r>
            <a:r>
              <a:rPr lang="en-US" sz="4800" dirty="0">
                <a:latin typeface="Arial" panose="020B0604020202020204" pitchFamily="34" charset="0"/>
                <a:cs typeface="Arial" panose="020B0604020202020204" pitchFamily="34" charset="0"/>
              </a:rPr>
              <a:t> Lastname</a:t>
            </a:r>
            <a:r>
              <a:rPr lang="en-US" sz="4800" baseline="30000" dirty="0">
                <a:latin typeface="Arial" panose="020B0604020202020204" pitchFamily="34" charset="0"/>
                <a:cs typeface="Arial" panose="020B0604020202020204" pitchFamily="34" charset="0"/>
              </a:rPr>
              <a:t>1</a:t>
            </a:r>
            <a:r>
              <a:rPr lang="en-US" sz="4800" dirty="0">
                <a:latin typeface="Arial" panose="020B0604020202020204" pitchFamily="34" charset="0"/>
                <a:cs typeface="Arial" panose="020B0604020202020204" pitchFamily="34" charset="0"/>
              </a:rPr>
              <a:t>, </a:t>
            </a:r>
            <a:r>
              <a:rPr lang="en-US" sz="4800" dirty="0" err="1">
                <a:latin typeface="Arial" panose="020B0604020202020204" pitchFamily="34" charset="0"/>
                <a:cs typeface="Arial" panose="020B0604020202020204" pitchFamily="34" charset="0"/>
              </a:rPr>
              <a:t>Firstname</a:t>
            </a:r>
            <a:r>
              <a:rPr lang="en-US" sz="4800" dirty="0">
                <a:latin typeface="Arial" panose="020B0604020202020204" pitchFamily="34" charset="0"/>
                <a:cs typeface="Arial" panose="020B0604020202020204" pitchFamily="34" charset="0"/>
              </a:rPr>
              <a:t> Lastname</a:t>
            </a:r>
            <a:r>
              <a:rPr lang="en-US" sz="4800" baseline="30000" dirty="0">
                <a:latin typeface="Arial" panose="020B0604020202020204" pitchFamily="34" charset="0"/>
                <a:cs typeface="Arial" panose="020B0604020202020204" pitchFamily="34" charset="0"/>
              </a:rPr>
              <a:t>2</a:t>
            </a:r>
            <a:r>
              <a:rPr lang="en-US" sz="4800" dirty="0">
                <a:latin typeface="Arial" panose="020B0604020202020204" pitchFamily="34" charset="0"/>
                <a:cs typeface="Arial" panose="020B0604020202020204" pitchFamily="34" charset="0"/>
              </a:rPr>
              <a:t>, </a:t>
            </a:r>
            <a:r>
              <a:rPr lang="en-US" sz="4800" dirty="0" err="1">
                <a:latin typeface="Arial" panose="020B0604020202020204" pitchFamily="34" charset="0"/>
                <a:cs typeface="Arial" panose="020B0604020202020204" pitchFamily="34" charset="0"/>
              </a:rPr>
              <a:t>Firstname</a:t>
            </a:r>
            <a:r>
              <a:rPr lang="en-US" sz="4800" dirty="0">
                <a:latin typeface="Arial" panose="020B0604020202020204" pitchFamily="34" charset="0"/>
                <a:cs typeface="Arial" panose="020B0604020202020204" pitchFamily="34" charset="0"/>
              </a:rPr>
              <a:t> Lastname</a:t>
            </a:r>
            <a:r>
              <a:rPr lang="en-US" sz="4800" baseline="30000" dirty="0">
                <a:latin typeface="Arial" panose="020B0604020202020204" pitchFamily="34" charset="0"/>
                <a:cs typeface="Arial" panose="020B0604020202020204" pitchFamily="34" charset="0"/>
              </a:rPr>
              <a:t>3</a:t>
            </a:r>
            <a:br>
              <a:rPr lang="en-US" sz="4800" dirty="0">
                <a:latin typeface="Arial" panose="020B0604020202020204" pitchFamily="34" charset="0"/>
                <a:cs typeface="Arial" panose="020B0604020202020204" pitchFamily="34" charset="0"/>
              </a:rPr>
            </a:br>
            <a:r>
              <a:rPr lang="en-US" sz="4800" dirty="0">
                <a:latin typeface="Arial" panose="020B0604020202020204" pitchFamily="34" charset="0"/>
                <a:cs typeface="Arial" panose="020B0604020202020204" pitchFamily="34" charset="0"/>
              </a:rPr>
              <a:t>[DEPT./SCHOOL LINE] </a:t>
            </a:r>
            <a:r>
              <a:rPr lang="en-US" sz="4800" baseline="30000" dirty="0">
                <a:latin typeface="Arial" panose="020B0604020202020204" pitchFamily="34" charset="0"/>
                <a:cs typeface="Arial" panose="020B0604020202020204" pitchFamily="34" charset="0"/>
              </a:rPr>
              <a:t>1</a:t>
            </a:r>
            <a:r>
              <a:rPr lang="en-US" sz="4800" dirty="0">
                <a:latin typeface="Arial" panose="020B0604020202020204" pitchFamily="34" charset="0"/>
                <a:cs typeface="Arial" panose="020B0604020202020204" pitchFamily="34" charset="0"/>
              </a:rPr>
              <a:t>Department of Integrative Biology, </a:t>
            </a:r>
            <a:r>
              <a:rPr lang="en-US" sz="4800" baseline="30000" dirty="0">
                <a:latin typeface="Arial" panose="020B0604020202020204" pitchFamily="34" charset="0"/>
                <a:cs typeface="Arial" panose="020B0604020202020204" pitchFamily="34" charset="0"/>
              </a:rPr>
              <a:t>2</a:t>
            </a:r>
            <a:r>
              <a:rPr lang="en-US" sz="4800" dirty="0">
                <a:latin typeface="Arial" panose="020B0604020202020204" pitchFamily="34" charset="0"/>
                <a:cs typeface="Arial" panose="020B0604020202020204" pitchFamily="34" charset="0"/>
              </a:rPr>
              <a:t>Department of Chemistry, College of Natural Sciences, The University of Texas, </a:t>
            </a:r>
            <a:r>
              <a:rPr lang="en-US" sz="4800" baseline="30000" dirty="0">
                <a:latin typeface="Arial" panose="020B0604020202020204" pitchFamily="34" charset="0"/>
                <a:cs typeface="Arial" panose="020B0604020202020204" pitchFamily="34" charset="0"/>
              </a:rPr>
              <a:t>3</a:t>
            </a:r>
            <a:r>
              <a:rPr lang="en-US" sz="4800" dirty="0">
                <a:latin typeface="Arial" panose="020B0604020202020204" pitchFamily="34" charset="0"/>
                <a:cs typeface="Arial" panose="020B0604020202020204" pitchFamily="34" charset="0"/>
              </a:rPr>
              <a:t>Suchandsuch Research Institute</a:t>
            </a:r>
          </a:p>
        </p:txBody>
      </p:sp>
      <p:pic>
        <p:nvPicPr>
          <p:cNvPr id="42" name="Picture 41">
            <a:extLst>
              <a:ext uri="{FF2B5EF4-FFF2-40B4-BE49-F238E27FC236}">
                <a16:creationId xmlns:a16="http://schemas.microsoft.com/office/drawing/2014/main" id="{621DE92E-1837-D740-83EF-0039B73B4939}"/>
              </a:ext>
            </a:extLst>
          </p:cNvPr>
          <p:cNvPicPr>
            <a:picLocks noChangeAspect="1"/>
          </p:cNvPicPr>
          <p:nvPr/>
        </p:nvPicPr>
        <p:blipFill>
          <a:blip r:embed="rId2"/>
          <a:stretch>
            <a:fillRect/>
          </a:stretch>
        </p:blipFill>
        <p:spPr>
          <a:xfrm>
            <a:off x="34594800" y="1478585"/>
            <a:ext cx="12039600" cy="1736764"/>
          </a:xfrm>
          <a:prstGeom prst="rect">
            <a:avLst/>
          </a:prstGeom>
        </p:spPr>
      </p:pic>
      <p:sp>
        <p:nvSpPr>
          <p:cNvPr id="43" name="Rectangle 42">
            <a:extLst>
              <a:ext uri="{FF2B5EF4-FFF2-40B4-BE49-F238E27FC236}">
                <a16:creationId xmlns:a16="http://schemas.microsoft.com/office/drawing/2014/main" id="{5D6E611E-50C8-9D45-A6DC-B226E345EBA3}"/>
              </a:ext>
            </a:extLst>
          </p:cNvPr>
          <p:cNvSpPr/>
          <p:nvPr/>
        </p:nvSpPr>
        <p:spPr>
          <a:xfrm>
            <a:off x="34594800" y="3672550"/>
            <a:ext cx="10332720" cy="329473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latin typeface="Arial" panose="020B0604020202020204" pitchFamily="34" charset="0"/>
                <a:cs typeface="Arial" panose="020B0604020202020204" pitchFamily="34" charset="0"/>
              </a:rPr>
              <a:t>logo</a:t>
            </a:r>
          </a:p>
        </p:txBody>
      </p:sp>
      <p:sp>
        <p:nvSpPr>
          <p:cNvPr id="44" name="Oval 43">
            <a:extLst>
              <a:ext uri="{FF2B5EF4-FFF2-40B4-BE49-F238E27FC236}">
                <a16:creationId xmlns:a16="http://schemas.microsoft.com/office/drawing/2014/main" id="{C2A2580F-901F-534B-88E5-B7A41B1B81B7}"/>
              </a:ext>
            </a:extLst>
          </p:cNvPr>
          <p:cNvSpPr/>
          <p:nvPr/>
        </p:nvSpPr>
        <p:spPr>
          <a:xfrm>
            <a:off x="45628560" y="3672550"/>
            <a:ext cx="4206239" cy="3294730"/>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latin typeface="Arial" panose="020B0604020202020204" pitchFamily="34" charset="0"/>
                <a:cs typeface="Arial" panose="020B0604020202020204" pitchFamily="34" charset="0"/>
              </a:rPr>
              <a:t>logo</a:t>
            </a:r>
          </a:p>
        </p:txBody>
      </p:sp>
      <p:sp>
        <p:nvSpPr>
          <p:cNvPr id="58" name="Rectangle 57">
            <a:extLst>
              <a:ext uri="{FF2B5EF4-FFF2-40B4-BE49-F238E27FC236}">
                <a16:creationId xmlns:a16="http://schemas.microsoft.com/office/drawing/2014/main" id="{1EC5B378-CC75-A54D-9952-5F9AD9EA94EB}"/>
              </a:ext>
            </a:extLst>
          </p:cNvPr>
          <p:cNvSpPr/>
          <p:nvPr/>
        </p:nvSpPr>
        <p:spPr>
          <a:xfrm>
            <a:off x="13739821" y="20147046"/>
            <a:ext cx="7291379" cy="4064001"/>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latin typeface="Arial" panose="020B0604020202020204" pitchFamily="34" charset="0"/>
                <a:cs typeface="Arial" panose="020B0604020202020204" pitchFamily="34" charset="0"/>
              </a:rPr>
              <a:t>figures</a:t>
            </a:r>
          </a:p>
        </p:txBody>
      </p:sp>
      <p:sp>
        <p:nvSpPr>
          <p:cNvPr id="62" name="Rectangle 61">
            <a:extLst>
              <a:ext uri="{FF2B5EF4-FFF2-40B4-BE49-F238E27FC236}">
                <a16:creationId xmlns:a16="http://schemas.microsoft.com/office/drawing/2014/main" id="{33E97C2E-CB30-1445-89DD-5754466B40D4}"/>
              </a:ext>
            </a:extLst>
          </p:cNvPr>
          <p:cNvSpPr/>
          <p:nvPr/>
        </p:nvSpPr>
        <p:spPr>
          <a:xfrm>
            <a:off x="30122821" y="20147046"/>
            <a:ext cx="7291379" cy="4064001"/>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latin typeface="Arial" panose="020B0604020202020204" pitchFamily="34" charset="0"/>
                <a:cs typeface="Arial" panose="020B0604020202020204" pitchFamily="34" charset="0"/>
              </a:rPr>
              <a:t>figures</a:t>
            </a:r>
          </a:p>
        </p:txBody>
      </p:sp>
      <p:sp>
        <p:nvSpPr>
          <p:cNvPr id="63" name="Rectangle 62">
            <a:extLst>
              <a:ext uri="{FF2B5EF4-FFF2-40B4-BE49-F238E27FC236}">
                <a16:creationId xmlns:a16="http://schemas.microsoft.com/office/drawing/2014/main" id="{D3E39A5C-4526-9D47-B254-51187CAD9704}"/>
              </a:ext>
            </a:extLst>
          </p:cNvPr>
          <p:cNvSpPr/>
          <p:nvPr/>
        </p:nvSpPr>
        <p:spPr>
          <a:xfrm>
            <a:off x="21938460" y="20147046"/>
            <a:ext cx="7291379" cy="4064001"/>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latin typeface="Arial" panose="020B0604020202020204" pitchFamily="34" charset="0"/>
                <a:cs typeface="Arial" panose="020B0604020202020204" pitchFamily="34" charset="0"/>
              </a:rPr>
              <a:t>figures</a:t>
            </a:r>
          </a:p>
        </p:txBody>
      </p:sp>
    </p:spTree>
    <p:extLst>
      <p:ext uri="{BB962C8B-B14F-4D97-AF65-F5344CB8AC3E}">
        <p14:creationId xmlns:p14="http://schemas.microsoft.com/office/powerpoint/2010/main" val="2640484646"/>
      </p:ext>
    </p:extLst>
  </p:cSld>
  <p:clrMapOvr>
    <a:masterClrMapping/>
  </p:clrMapOvr>
</p:sld>
</file>

<file path=ppt/theme/theme1.xml><?xml version="1.0" encoding="utf-8"?>
<a:theme xmlns:a="http://schemas.openxmlformats.org/drawingml/2006/main" name="THREE COLUMN - 1">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FOUR COLUMN - 1">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10150</TotalTime>
  <Words>5265</Words>
  <Application>Microsoft Macintosh PowerPoint</Application>
  <PresentationFormat>Custom</PresentationFormat>
  <Paragraphs>223</Paragraphs>
  <Slides>8</Slides>
  <Notes>0</Notes>
  <HiddenSlides>0</HiddenSlides>
  <MMClips>0</MMClips>
  <ScaleCrop>false</ScaleCrop>
  <HeadingPairs>
    <vt:vector size="6" baseType="variant">
      <vt:variant>
        <vt:lpstr>Fonts Used</vt:lpstr>
      </vt:variant>
      <vt:variant>
        <vt:i4>4</vt:i4>
      </vt:variant>
      <vt:variant>
        <vt:lpstr>Theme</vt:lpstr>
      </vt:variant>
      <vt:variant>
        <vt:i4>3</vt:i4>
      </vt:variant>
      <vt:variant>
        <vt:lpstr>Slide Titles</vt:lpstr>
      </vt:variant>
      <vt:variant>
        <vt:i4>8</vt:i4>
      </vt:variant>
    </vt:vector>
  </HeadingPairs>
  <TitlesOfParts>
    <vt:vector size="15" baseType="lpstr">
      <vt:lpstr>Arial</vt:lpstr>
      <vt:lpstr>Calibri</vt:lpstr>
      <vt:lpstr>Neue Haas Grotesk Text Pro</vt:lpstr>
      <vt:lpstr>NeueHaasGroteskDisp Pro</vt:lpstr>
      <vt:lpstr>THREE COLUMN - 1</vt:lpstr>
      <vt:lpstr>FOUR COLUMN - 1</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Luecke, Jenna C</dc:creator>
  <cp:lastModifiedBy>Nick Davila</cp:lastModifiedBy>
  <cp:revision>122</cp:revision>
  <cp:lastPrinted>2018-05-29T17:54:30Z</cp:lastPrinted>
  <dcterms:created xsi:type="dcterms:W3CDTF">2018-05-04T16:01:53Z</dcterms:created>
  <dcterms:modified xsi:type="dcterms:W3CDTF">2023-04-07T18:46:41Z</dcterms:modified>
</cp:coreProperties>
</file>